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2" r:id="rId4"/>
    <p:sldId id="27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4D095F-4A81-44DC-98EF-3F60AE0D3215}">
  <a:tblStyle styleId="{784D095F-4A81-44DC-98EF-3F60AE0D321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1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5353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114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07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350" b="1">
              <a:solidFill>
                <a:srgbClr val="30303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388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699" cy="99417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699" cy="213955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23887" y="3442097"/>
            <a:ext cx="7886699" cy="112514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29840" y="273843"/>
            <a:ext cx="7886699" cy="99417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29840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29840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0" cy="617934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0" cy="2763441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699" cy="99417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0" y="342900"/>
            <a:ext cx="2949177" cy="120014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0" y="740568"/>
            <a:ext cx="4629149" cy="3655218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254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381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0" y="1543050"/>
            <a:ext cx="2949177" cy="2858691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0" y="342900"/>
            <a:ext cx="2949177" cy="120014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0" y="740568"/>
            <a:ext cx="4629149" cy="3655218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0" y="1543050"/>
            <a:ext cx="2949177" cy="2858691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699" cy="99417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3" cy="7886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8" cy="1971674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8" cy="5800724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699" cy="994172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699" cy="326350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843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399" cy="273843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#slide=id.g1ed0d4e65d_2_75"/><Relationship Id="rId3" Type="http://schemas.openxmlformats.org/officeDocument/2006/relationships/hyperlink" Target="https://psychologyjcu.sona-systems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#slide=id.g1ed0d4e65d_0_104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#slide=id.g1ed0d4e65d_2_84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#slide=id.g1ed0d4e65d_2_75"/><Relationship Id="rId5" Type="http://schemas.openxmlformats.org/officeDocument/2006/relationships/image" Target="../media/image3.png"/><Relationship Id="rId4" Type="http://schemas.openxmlformats.org/officeDocument/2006/relationships/hyperlink" Target="#slide=id.g1ed0d4e65d_0_104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#slide=id.g1ed0d4e65d_0_104"/><Relationship Id="rId7" Type="http://schemas.openxmlformats.org/officeDocument/2006/relationships/hyperlink" Target="#slide=id.g1ed0d4e65d_2_75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hyperlink" Target="#slide=id.g1ed0d4e65d_2_84"/><Relationship Id="rId4" Type="http://schemas.openxmlformats.org/officeDocument/2006/relationships/image" Target="../media/image3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1042650" y="231173"/>
            <a:ext cx="6858000" cy="8508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5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Posters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111750" y="2838250"/>
            <a:ext cx="8719800" cy="18945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the title of the research studies for more information on research studies. </a:t>
            </a:r>
          </a:p>
          <a:p>
            <a:pPr marL="0" marR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</a:t>
            </a:r>
            <a:r>
              <a:rPr lang="en-GB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in PY1101/PY1102/PY2103/PY2107, please sign up for the studies via the SONA system at </a:t>
            </a:r>
            <a:r>
              <a:rPr lang="en-GB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https://psychologyjcu.sona-systems.com</a:t>
            </a:r>
          </a:p>
          <a:p>
            <a:pPr marL="0" marR="0" lvl="0" indent="0" algn="ctr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r="64653"/>
          <a:stretch/>
        </p:blipFill>
        <p:spPr>
          <a:xfrm>
            <a:off x="0" y="4181100"/>
            <a:ext cx="1776900" cy="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7123150" y="4710887"/>
            <a:ext cx="2590800" cy="276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www.jcu.edu.sg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125" y="1352200"/>
            <a:ext cx="1040500" cy="64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141225" y="2048450"/>
            <a:ext cx="2383200" cy="7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Click on this icon for list of </a:t>
            </a:r>
            <a:r>
              <a:rPr lang="en-GB" b="1"/>
              <a:t>onsite </a:t>
            </a:r>
            <a:r>
              <a:rPr lang="en-GB"/>
              <a:t>studies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280037" y="2160212"/>
            <a:ext cx="2383200" cy="7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Click on this icon for list of </a:t>
            </a:r>
            <a:r>
              <a:rPr lang="en-GB" b="1"/>
              <a:t>online </a:t>
            </a:r>
            <a:r>
              <a:rPr lang="en-GB"/>
              <a:t>studies</a:t>
            </a:r>
          </a:p>
        </p:txBody>
      </p:sp>
      <p:pic>
        <p:nvPicPr>
          <p:cNvPr id="137" name="Shape 137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31150" y="1305487"/>
            <a:ext cx="913048" cy="74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67100" y="1398899"/>
            <a:ext cx="913050" cy="64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6418875" y="2094450"/>
            <a:ext cx="2383200" cy="96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Click on this icon to return to the  </a:t>
            </a:r>
            <a:r>
              <a:rPr lang="en-GB" b="1"/>
              <a:t>main </a:t>
            </a:r>
            <a:r>
              <a:rPr lang="en-GB"/>
              <a:t>page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166525" y="3959100"/>
            <a:ext cx="5221500" cy="1028700"/>
          </a:xfrm>
          <a:prstGeom prst="rect">
            <a:avLst/>
          </a:prstGeom>
          <a:noFill/>
          <a:ln w="762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70000"/>
              </a:lnSpc>
              <a:spcBef>
                <a:spcPts val="800"/>
              </a:spcBef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from all other modules are welcome to participate. Please contact the researcher to arrange an appointment to participate in the study.</a:t>
            </a:r>
          </a:p>
        </p:txBody>
      </p:sp>
      <p:pic>
        <p:nvPicPr>
          <p:cNvPr id="14" name="Picture 2" descr="Webinar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864" y="73866"/>
            <a:ext cx="2178571" cy="111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2221705" y="254921"/>
            <a:ext cx="4476750" cy="1058465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2E75B5"/>
              </a:buClr>
              <a:buSzPct val="25000"/>
              <a:buFont typeface="Calibri"/>
              <a:buNone/>
            </a:pPr>
            <a:r>
              <a:rPr lang="en-GB" sz="3000" b="1" u="sng" dirty="0" smtClean="0">
                <a:solidFill>
                  <a:schemeClr val="hlink"/>
                </a:solidFill>
                <a:hlinkClick r:id="rId3"/>
              </a:rPr>
              <a:t>Title of Onsite Study</a:t>
            </a:r>
            <a:endParaRPr lang="en-GB" sz="3000" b="1" u="sng" dirty="0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271461" y="895134"/>
            <a:ext cx="1600199" cy="438581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 Approval #: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H6xxx</a:t>
            </a:r>
            <a:r>
              <a:rPr lang="en-GB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257175" y="1520397"/>
            <a:ext cx="2438399" cy="32635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DETAILS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Researcher’s Name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 b="0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</a:t>
            </a:r>
            <a:r>
              <a:rPr lang="en-GB" sz="13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De.                                                                                                                                 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Number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Supervisor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GB" sz="1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Registration </a:t>
            </a: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Ends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957511" y="1521999"/>
            <a:ext cx="3024188" cy="32635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7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 STUDY IS ABOUT?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invited to take part in a research project </a:t>
            </a:r>
            <a:r>
              <a:rPr lang="is-I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….....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is-I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 lang="en-GB" sz="12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will </a:t>
            </a:r>
            <a:r>
              <a:rPr lang="is-I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….....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6324598" y="1520397"/>
            <a:ext cx="2514599" cy="32635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Credits: 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Duration</a:t>
            </a:r>
            <a:r>
              <a:rPr lang="en-GB" sz="1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GB" sz="1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</a:t>
            </a:r>
            <a:r>
              <a:rPr lang="en-GB" sz="15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PARTICIPATION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must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be/ must not be:</a:t>
            </a:r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endParaRPr sz="1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85275" y="4317424"/>
            <a:ext cx="421952" cy="37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79050" y="4317424"/>
            <a:ext cx="382250" cy="374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>
            <a:hlinkClick r:id="rId3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9137" y="117300"/>
            <a:ext cx="1029575" cy="70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Webinar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975" y="254921"/>
            <a:ext cx="2155222" cy="110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2180275" y="273850"/>
            <a:ext cx="4854300" cy="994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 u="sng" dirty="0" smtClean="0">
                <a:solidFill>
                  <a:schemeClr val="hlink"/>
                </a:solidFill>
                <a:hlinkClick r:id="rId3"/>
              </a:rPr>
              <a:t>Title of Online Study</a:t>
            </a:r>
            <a:endParaRPr lang="en-GB" sz="2400" u="sng" dirty="0">
              <a:solidFill>
                <a:schemeClr val="hlink"/>
              </a:solidFill>
              <a:hlinkClick r:id="rId3"/>
            </a:endParaRPr>
          </a:p>
        </p:txBody>
      </p:sp>
      <p:sp>
        <p:nvSpPr>
          <p:cNvPr id="426" name="Shape 426"/>
          <p:cNvSpPr txBox="1"/>
          <p:nvPr/>
        </p:nvSpPr>
        <p:spPr>
          <a:xfrm>
            <a:off x="190500" y="895134"/>
            <a:ext cx="1600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 Approval #: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H6</a:t>
            </a:r>
            <a:r>
              <a:rPr lang="en-GB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endParaRPr lang="en-GB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Shape 428"/>
          <p:cNvSpPr txBox="1"/>
          <p:nvPr/>
        </p:nvSpPr>
        <p:spPr>
          <a:xfrm>
            <a:off x="190500" y="1520397"/>
            <a:ext cx="2657400" cy="32634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DETAILS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Researcher’s Name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GB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GB" sz="1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5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5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</a:t>
            </a:r>
            <a:r>
              <a:rPr lang="en-GB" sz="1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Supervisor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5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Registration </a:t>
            </a:r>
            <a:r>
              <a:rPr lang="en-GB" sz="1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Ends</a:t>
            </a:r>
            <a:r>
              <a:rPr lang="en-GB" sz="1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GB" sz="1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Shape 430"/>
          <p:cNvSpPr txBox="1"/>
          <p:nvPr/>
        </p:nvSpPr>
        <p:spPr>
          <a:xfrm>
            <a:off x="6324598" y="1520397"/>
            <a:ext cx="2514599" cy="32634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Credits: 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Duration : </a:t>
            </a:r>
            <a:endParaRPr lang="en-GB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5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FOR PARTICIPATION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</a:t>
            </a:r>
            <a:r>
              <a:rPr lang="en-GB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must/ must not be:</a:t>
            </a:r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marR="0" lvl="0" indent="-177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is-I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…....</a:t>
            </a:r>
            <a:endParaRPr lang="en-GB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1" name="Shape 43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075" y="225212"/>
            <a:ext cx="913048" cy="714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65100" y="4141100"/>
            <a:ext cx="687050" cy="45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Shape 433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52150" y="4141100"/>
            <a:ext cx="687050" cy="456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10"/>
          <p:cNvSpPr txBox="1"/>
          <p:nvPr/>
        </p:nvSpPr>
        <p:spPr>
          <a:xfrm>
            <a:off x="3063341" y="1521999"/>
            <a:ext cx="3024188" cy="32635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7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 STUDY IS ABOUT?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invited to take part in a research project </a:t>
            </a:r>
            <a:r>
              <a:rPr lang="is-I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….....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is-I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200" b="1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 lang="en-GB" sz="12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will </a:t>
            </a:r>
            <a:r>
              <a:rPr lang="is-I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….....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Picture 2" descr="Webinar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26" y="12632"/>
            <a:ext cx="2314745" cy="118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218</Words>
  <Application>Microsoft Office PowerPoint</Application>
  <PresentationFormat>On-screen Show (16:9)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simple-light-2</vt:lpstr>
      <vt:lpstr>Office Theme</vt:lpstr>
      <vt:lpstr>Research Posters</vt:lpstr>
      <vt:lpstr>Title of Onsite Study</vt:lpstr>
      <vt:lpstr>Title of Online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Posters</dc:title>
  <dc:creator>Neesha Shinde</dc:creator>
  <cp:lastModifiedBy>Neesha Shinde</cp:lastModifiedBy>
  <cp:revision>3</cp:revision>
  <dcterms:modified xsi:type="dcterms:W3CDTF">2021-06-23T02:50:52Z</dcterms:modified>
</cp:coreProperties>
</file>