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Szf4afGXoj6M2dM9vyxr3fhP1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3006" y="156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700" y="4721175"/>
            <a:ext cx="5445750" cy="447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0700" y="4721175"/>
            <a:ext cx="5445750" cy="447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208142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10028666" y="39672757"/>
            <a:ext cx="10217885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2138187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2081423" y="2278914"/>
            <a:ext cx="26112371" cy="827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1558310" y="11917632"/>
            <a:ext cx="27158594" cy="26112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46572" lvl="0" indent="-484929" algn="l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93144" lvl="1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39717" lvl="2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86289" lvl="3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32861" lvl="4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79433" lvl="5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526006" lvl="6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72578" lvl="7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819150" lvl="8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208142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10028666" y="39672757"/>
            <a:ext cx="10217885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2138187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6792644" y="17151965"/>
            <a:ext cx="36274211" cy="652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-6452761" y="10813092"/>
            <a:ext cx="36274211" cy="19205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46572" lvl="0" indent="-484929" algn="l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93144" lvl="1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39717" lvl="2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86289" lvl="3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32861" lvl="4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79433" lvl="5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526006" lvl="6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72578" lvl="7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819150" lvl="8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208142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10028666" y="39672757"/>
            <a:ext cx="10217885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2138187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2270643" y="7005156"/>
            <a:ext cx="25733931" cy="1490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9"/>
              <a:buFont typeface="Calibri"/>
              <a:buChar char="●"/>
              <a:defRPr sz="198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3784402" y="22481889"/>
            <a:ext cx="22706410" cy="10334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5616"/>
              <a:buNone/>
              <a:defRPr sz="7942"/>
            </a:lvl1pPr>
            <a:lvl2pPr lv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80"/>
              <a:buNone/>
              <a:defRPr sz="6618"/>
            </a:lvl2pPr>
            <a:lvl3pPr lvl="2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212"/>
              <a:buNone/>
              <a:defRPr sz="5957"/>
            </a:lvl3pPr>
            <a:lvl4pPr lvl="3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/>
            </a:lvl4pPr>
            <a:lvl5pPr lvl="4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/>
            </a:lvl5pPr>
            <a:lvl6pPr lvl="5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/>
            </a:lvl6pPr>
            <a:lvl7pPr lvl="6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/>
            </a:lvl7pPr>
            <a:lvl8pPr lvl="7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/>
            </a:lvl8pPr>
            <a:lvl9pPr lvl="8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208142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10028666" y="39672757"/>
            <a:ext cx="10217885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2138187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2081423" y="2278914"/>
            <a:ext cx="26112371" cy="827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2081423" y="11394521"/>
            <a:ext cx="26112371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46572" lvl="0" indent="-484929" algn="l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93144" lvl="1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39717" lvl="2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86289" lvl="3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32861" lvl="4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79433" lvl="5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526006" lvl="6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72578" lvl="7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819150" lvl="8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208142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10028666" y="39672757"/>
            <a:ext cx="10217885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2138187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2065656" y="10671231"/>
            <a:ext cx="26112371" cy="17805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9"/>
              <a:buFont typeface="Calibri"/>
              <a:buChar char="●"/>
              <a:defRPr sz="198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2065656" y="28644846"/>
            <a:ext cx="26112371" cy="936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46572" lvl="0" indent="-323286" algn="l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5616"/>
              <a:buNone/>
              <a:defRPr sz="7942">
                <a:solidFill>
                  <a:schemeClr val="dk1"/>
                </a:solidFill>
              </a:defRPr>
            </a:lvl1pPr>
            <a:lvl2pPr marL="1293144" lvl="1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4680"/>
              <a:buNone/>
              <a:defRPr sz="6618">
                <a:solidFill>
                  <a:srgbClr val="888888"/>
                </a:solidFill>
              </a:defRPr>
            </a:lvl2pPr>
            <a:lvl3pPr marL="1939717" lvl="2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4212"/>
              <a:buNone/>
              <a:defRPr sz="5957">
                <a:solidFill>
                  <a:srgbClr val="888888"/>
                </a:solidFill>
              </a:defRPr>
            </a:lvl3pPr>
            <a:lvl4pPr marL="2586289" lvl="3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3744"/>
              <a:buNone/>
              <a:defRPr sz="5293">
                <a:solidFill>
                  <a:srgbClr val="888888"/>
                </a:solidFill>
              </a:defRPr>
            </a:lvl4pPr>
            <a:lvl5pPr marL="3232861" lvl="4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3744"/>
              <a:buNone/>
              <a:defRPr sz="5293">
                <a:solidFill>
                  <a:srgbClr val="888888"/>
                </a:solidFill>
              </a:defRPr>
            </a:lvl5pPr>
            <a:lvl6pPr marL="3879433" lvl="5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3744"/>
              <a:buNone/>
              <a:defRPr sz="5293">
                <a:solidFill>
                  <a:srgbClr val="888888"/>
                </a:solidFill>
              </a:defRPr>
            </a:lvl6pPr>
            <a:lvl7pPr marL="4526006" lvl="6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3744"/>
              <a:buNone/>
              <a:defRPr sz="5293">
                <a:solidFill>
                  <a:srgbClr val="888888"/>
                </a:solidFill>
              </a:defRPr>
            </a:lvl7pPr>
            <a:lvl8pPr marL="5172578" lvl="7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3744"/>
              <a:buNone/>
              <a:defRPr sz="5293">
                <a:solidFill>
                  <a:srgbClr val="888888"/>
                </a:solidFill>
              </a:defRPr>
            </a:lvl8pPr>
            <a:lvl9pPr marL="5819150" lvl="8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3744"/>
              <a:buNone/>
              <a:defRPr sz="529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208142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10028666" y="39672757"/>
            <a:ext cx="10217885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2138187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2081423" y="2278914"/>
            <a:ext cx="26112371" cy="827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2081422" y="11394521"/>
            <a:ext cx="12866965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46572" lvl="0" indent="-484929" algn="l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93144" lvl="1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39717" lvl="2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86289" lvl="3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32861" lvl="4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79433" lvl="5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526006" lvl="6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72578" lvl="7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819150" lvl="8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15326827" y="11394521"/>
            <a:ext cx="12866965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46572" lvl="0" indent="-484929" algn="l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93144" lvl="1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39717" lvl="2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86289" lvl="3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32861" lvl="4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79433" lvl="5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526006" lvl="6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72578" lvl="7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819150" lvl="8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208142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10028666" y="39672757"/>
            <a:ext cx="10217885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2138187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085364" y="2278914"/>
            <a:ext cx="26112371" cy="827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2085369" y="10492870"/>
            <a:ext cx="12807832" cy="5142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646572" lvl="0" indent="-323286" algn="l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5616"/>
              <a:buNone/>
              <a:defRPr sz="7942" b="1"/>
            </a:lvl1pPr>
            <a:lvl2pPr marL="1293144" lvl="1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80"/>
              <a:buNone/>
              <a:defRPr sz="6618" b="1"/>
            </a:lvl2pPr>
            <a:lvl3pPr marL="1939717" lvl="2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212"/>
              <a:buNone/>
              <a:defRPr sz="5957" b="1"/>
            </a:lvl3pPr>
            <a:lvl4pPr marL="2586289" lvl="3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 b="1"/>
            </a:lvl4pPr>
            <a:lvl5pPr marL="3232861" lvl="4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 b="1"/>
            </a:lvl5pPr>
            <a:lvl6pPr marL="3879433" lvl="5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 b="1"/>
            </a:lvl6pPr>
            <a:lvl7pPr marL="4526006" lvl="6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 b="1"/>
            </a:lvl7pPr>
            <a:lvl8pPr marL="5172578" lvl="7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 b="1"/>
            </a:lvl8pPr>
            <a:lvl9pPr marL="5819150" lvl="8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2085369" y="15635265"/>
            <a:ext cx="12807832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46572" lvl="0" indent="-484929" algn="l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93144" lvl="1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39717" lvl="2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86289" lvl="3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32861" lvl="4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79433" lvl="5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526006" lvl="6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72578" lvl="7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819150" lvl="8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15326831" y="10492870"/>
            <a:ext cx="12870909" cy="5142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646572" lvl="0" indent="-323286" algn="l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5616"/>
              <a:buNone/>
              <a:defRPr sz="7942" b="1"/>
            </a:lvl1pPr>
            <a:lvl2pPr marL="1293144" lvl="1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80"/>
              <a:buNone/>
              <a:defRPr sz="6618" b="1"/>
            </a:lvl2pPr>
            <a:lvl3pPr marL="1939717" lvl="2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212"/>
              <a:buNone/>
              <a:defRPr sz="5957" b="1"/>
            </a:lvl3pPr>
            <a:lvl4pPr marL="2586289" lvl="3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 b="1"/>
            </a:lvl4pPr>
            <a:lvl5pPr marL="3232861" lvl="4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 b="1"/>
            </a:lvl5pPr>
            <a:lvl6pPr marL="3879433" lvl="5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 b="1"/>
            </a:lvl6pPr>
            <a:lvl7pPr marL="4526006" lvl="6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 b="1"/>
            </a:lvl7pPr>
            <a:lvl8pPr marL="5172578" lvl="7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 b="1"/>
            </a:lvl8pPr>
            <a:lvl9pPr marL="5819150" lvl="8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15326831" y="15635265"/>
            <a:ext cx="12870909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46572" lvl="0" indent="-484929" algn="l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93144" lvl="1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39717" lvl="2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86289" lvl="3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32861" lvl="4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79433" lvl="5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526006" lvl="6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72578" lvl="7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819150" lvl="8" indent="-484929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208142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10028666" y="39672757"/>
            <a:ext cx="10217885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2138187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2081423" y="2278914"/>
            <a:ext cx="26112371" cy="827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208142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10028666" y="39672757"/>
            <a:ext cx="10217885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2138187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2085365" y="2853584"/>
            <a:ext cx="9764545" cy="9987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8"/>
              <a:buFont typeface="Calibri"/>
              <a:buChar char="●"/>
              <a:defRPr sz="1058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12870909" y="6162961"/>
            <a:ext cx="15326827" cy="30418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46572" lvl="0" indent="-995721" algn="l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7488"/>
              <a:buChar char="•"/>
              <a:defRPr sz="10588"/>
            </a:lvl1pPr>
            <a:lvl2pPr marL="1293144" lvl="1" indent="-91166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552"/>
              <a:buChar char="•"/>
              <a:defRPr sz="9264"/>
            </a:lvl2pPr>
            <a:lvl3pPr marL="1939717" lvl="2" indent="-827612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616"/>
              <a:buChar char="•"/>
              <a:defRPr sz="7942"/>
            </a:lvl3pPr>
            <a:lvl4pPr marL="2586289" lvl="3" indent="-743558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80"/>
              <a:buChar char="•"/>
              <a:defRPr sz="6618"/>
            </a:lvl4pPr>
            <a:lvl5pPr marL="3232861" lvl="4" indent="-74355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80"/>
              <a:buChar char="•"/>
              <a:defRPr sz="6618"/>
            </a:lvl5pPr>
            <a:lvl6pPr marL="3879433" lvl="5" indent="-74355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80"/>
              <a:buChar char="•"/>
              <a:defRPr sz="6618"/>
            </a:lvl6pPr>
            <a:lvl7pPr marL="4526006" lvl="6" indent="-74355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80"/>
              <a:buChar char="•"/>
              <a:defRPr sz="6618"/>
            </a:lvl7pPr>
            <a:lvl8pPr marL="5172578" lvl="7" indent="-74355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80"/>
              <a:buChar char="•"/>
              <a:defRPr sz="6618"/>
            </a:lvl8pPr>
            <a:lvl9pPr marL="5819150" lvl="8" indent="-74355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80"/>
              <a:buChar char="•"/>
              <a:defRPr sz="6618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2085365" y="12841132"/>
            <a:ext cx="9764545" cy="23789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46572" lvl="0" indent="-323286" algn="l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/>
            </a:lvl1pPr>
            <a:lvl2pPr marL="1293144" lvl="1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276"/>
              <a:buNone/>
              <a:defRPr sz="4632"/>
            </a:lvl2pPr>
            <a:lvl3pPr marL="1939717" lvl="2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808"/>
              <a:buNone/>
              <a:defRPr sz="3971"/>
            </a:lvl3pPr>
            <a:lvl4pPr marL="2586289" lvl="3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3309"/>
            </a:lvl4pPr>
            <a:lvl5pPr marL="3232861" lvl="4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3309"/>
            </a:lvl5pPr>
            <a:lvl6pPr marL="3879433" lvl="5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3309"/>
            </a:lvl6pPr>
            <a:lvl7pPr marL="4526006" lvl="6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3309"/>
            </a:lvl7pPr>
            <a:lvl8pPr marL="5172578" lvl="7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3309"/>
            </a:lvl8pPr>
            <a:lvl9pPr marL="5819150" lvl="8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3309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208142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10028666" y="39672757"/>
            <a:ext cx="10217885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2138187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2085365" y="2853584"/>
            <a:ext cx="9764545" cy="9987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8"/>
              <a:buFont typeface="Calibri"/>
              <a:buChar char="●"/>
              <a:defRPr sz="1058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12870909" y="6162961"/>
            <a:ext cx="15326827" cy="3041841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2085365" y="12841132"/>
            <a:ext cx="9764545" cy="23789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46572" lvl="0" indent="-323286" algn="l">
              <a:lnSpc>
                <a:spcPct val="90000"/>
              </a:lnSpc>
              <a:spcBef>
                <a:spcPts val="3309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5293"/>
            </a:lvl1pPr>
            <a:lvl2pPr marL="1293144" lvl="1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276"/>
              <a:buNone/>
              <a:defRPr sz="4632"/>
            </a:lvl2pPr>
            <a:lvl3pPr marL="1939717" lvl="2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808"/>
              <a:buNone/>
              <a:defRPr sz="3971"/>
            </a:lvl3pPr>
            <a:lvl4pPr marL="2586289" lvl="3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3309"/>
            </a:lvl4pPr>
            <a:lvl5pPr marL="3232861" lvl="4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3309"/>
            </a:lvl5pPr>
            <a:lvl6pPr marL="3879433" lvl="5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3309"/>
            </a:lvl6pPr>
            <a:lvl7pPr marL="4526006" lvl="6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3309"/>
            </a:lvl7pPr>
            <a:lvl8pPr marL="5172578" lvl="7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3309"/>
            </a:lvl8pPr>
            <a:lvl9pPr marL="5819150" lvl="8" indent="-32328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3309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208142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10028666" y="39672757"/>
            <a:ext cx="10217885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2138187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body" idx="1"/>
          </p:nvPr>
        </p:nvSpPr>
        <p:spPr>
          <a:xfrm>
            <a:off x="2081423" y="11394521"/>
            <a:ext cx="26112371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644652" algn="l" rtl="0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6552"/>
              <a:buFont typeface="Arial"/>
              <a:buChar char="•"/>
              <a:defRPr sz="6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85216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5616"/>
              <a:buFont typeface="Arial"/>
              <a:buChar char="•"/>
              <a:defRPr sz="56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25780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Font typeface="Arial"/>
              <a:buChar char="•"/>
              <a:defRPr sz="46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96061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Font typeface="Arial"/>
              <a:buChar char="•"/>
              <a:defRPr sz="42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96061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Font typeface="Arial"/>
              <a:buChar char="•"/>
              <a:defRPr sz="42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96061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Font typeface="Arial"/>
              <a:buChar char="•"/>
              <a:defRPr sz="42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96061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Font typeface="Arial"/>
              <a:buChar char="•"/>
              <a:defRPr sz="42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96061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Font typeface="Arial"/>
              <a:buChar char="•"/>
              <a:defRPr sz="42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96061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Font typeface="Arial"/>
              <a:buChar char="•"/>
              <a:defRPr sz="42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dt" idx="10"/>
          </p:nvPr>
        </p:nvSpPr>
        <p:spPr>
          <a:xfrm>
            <a:off x="208142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7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ftr" idx="11"/>
          </p:nvPr>
        </p:nvSpPr>
        <p:spPr>
          <a:xfrm>
            <a:off x="10028666" y="39672757"/>
            <a:ext cx="10217885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97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sldNum" idx="12"/>
          </p:nvPr>
        </p:nvSpPr>
        <p:spPr>
          <a:xfrm>
            <a:off x="21381872" y="39672757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97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97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97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97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97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97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97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97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97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8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"/>
          <p:cNvCxnSpPr>
            <a:cxnSpLocks/>
          </p:cNvCxnSpPr>
          <p:nvPr/>
        </p:nvCxnSpPr>
        <p:spPr>
          <a:xfrm>
            <a:off x="257371" y="4866359"/>
            <a:ext cx="29760478" cy="35829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"/>
          <p:cNvSpPr txBox="1"/>
          <p:nvPr/>
        </p:nvSpPr>
        <p:spPr>
          <a:xfrm>
            <a:off x="11079480" y="1136671"/>
            <a:ext cx="18331102" cy="1175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293" tIns="64629" rIns="129293" bIns="64629" anchor="t" anchorCtr="0">
            <a:spAutoFit/>
          </a:bodyPr>
          <a:lstStyle/>
          <a:p>
            <a:r>
              <a:rPr lang="en-US" sz="6788" b="1" dirty="0">
                <a:solidFill>
                  <a:srgbClr val="002060"/>
                </a:solidFill>
              </a:rPr>
              <a:t>Title:</a:t>
            </a:r>
            <a:endParaRPr sz="2800" dirty="0"/>
          </a:p>
        </p:txBody>
      </p:sp>
      <p:sp>
        <p:nvSpPr>
          <p:cNvPr id="86" name="Google Shape;86;p1"/>
          <p:cNvSpPr txBox="1"/>
          <p:nvPr/>
        </p:nvSpPr>
        <p:spPr>
          <a:xfrm>
            <a:off x="11079482" y="3419526"/>
            <a:ext cx="18630037" cy="668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293" tIns="64629" rIns="129293" bIns="64629" anchor="t" anchorCtr="0">
            <a:spAutoFit/>
          </a:bodyPr>
          <a:lstStyle/>
          <a:p>
            <a:r>
              <a:rPr lang="en-US" sz="3497" b="1" i="1" dirty="0">
                <a:solidFill>
                  <a:srgbClr val="C00000"/>
                </a:solidFill>
              </a:rPr>
              <a:t>Name of primary author &amp; co-authors/supervisor(s)</a:t>
            </a:r>
            <a:endParaRPr sz="3497" b="1" i="1" dirty="0">
              <a:solidFill>
                <a:srgbClr val="C00000"/>
              </a:solidFill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786381" y="20192303"/>
            <a:ext cx="28742936" cy="668681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129293" tIns="64629" rIns="129293" bIns="64629" anchor="t" anchorCtr="0">
            <a:spAutoFit/>
          </a:bodyPr>
          <a:lstStyle/>
          <a:p>
            <a:pPr algn="ctr"/>
            <a:r>
              <a:rPr lang="en-US" sz="3497" b="1" dirty="0">
                <a:solidFill>
                  <a:srgbClr val="2F5496"/>
                </a:solidFill>
              </a:rPr>
              <a:t>Results/ Proposed Analysis </a:t>
            </a:r>
            <a:endParaRPr sz="3198" dirty="0">
              <a:solidFill>
                <a:schemeClr val="dk1"/>
              </a:solidFill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667648" y="29413100"/>
            <a:ext cx="28742931" cy="668681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129293" tIns="64629" rIns="129293" bIns="64629" anchor="t" anchorCtr="0">
            <a:spAutoFit/>
          </a:bodyPr>
          <a:lstStyle/>
          <a:p>
            <a:pPr algn="ctr"/>
            <a:r>
              <a:rPr lang="en-US" sz="3497" b="1">
                <a:solidFill>
                  <a:srgbClr val="2F5496"/>
                </a:solidFill>
              </a:rPr>
              <a:t>Discussion / Preliminary Result</a:t>
            </a:r>
            <a:endParaRPr sz="2800"/>
          </a:p>
        </p:txBody>
      </p:sp>
      <p:sp>
        <p:nvSpPr>
          <p:cNvPr id="89" name="Google Shape;89;p1"/>
          <p:cNvSpPr txBox="1"/>
          <p:nvPr/>
        </p:nvSpPr>
        <p:spPr>
          <a:xfrm>
            <a:off x="786381" y="9787524"/>
            <a:ext cx="14224176" cy="668681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129293" tIns="64629" rIns="129293" bIns="64629" anchor="t" anchorCtr="0">
            <a:spAutoFit/>
          </a:bodyPr>
          <a:lstStyle/>
          <a:p>
            <a:pPr algn="ctr"/>
            <a:r>
              <a:rPr lang="en-US" sz="3497" b="1">
                <a:solidFill>
                  <a:srgbClr val="2F5496"/>
                </a:solidFill>
              </a:rPr>
              <a:t>Introduction</a:t>
            </a:r>
            <a:endParaRPr sz="3198">
              <a:solidFill>
                <a:schemeClr val="dk1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5631937" y="9787524"/>
            <a:ext cx="13897377" cy="668681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129293" tIns="64629" rIns="129293" bIns="64629" anchor="t" anchorCtr="0">
            <a:spAutoFit/>
          </a:bodyPr>
          <a:lstStyle/>
          <a:p>
            <a:pPr algn="ctr"/>
            <a:r>
              <a:rPr lang="en-US" sz="3497" b="1">
                <a:solidFill>
                  <a:srgbClr val="2F5496"/>
                </a:solidFill>
              </a:rPr>
              <a:t>Method</a:t>
            </a:r>
            <a:endParaRPr sz="3198">
              <a:solidFill>
                <a:schemeClr val="dk1"/>
              </a:solidFill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786384" y="5124094"/>
            <a:ext cx="28742933" cy="668681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129293" tIns="64629" rIns="129293" bIns="64629" anchor="t" anchorCtr="0">
            <a:spAutoFit/>
          </a:bodyPr>
          <a:lstStyle/>
          <a:p>
            <a:pPr algn="ctr"/>
            <a:r>
              <a:rPr lang="en-US" sz="3497" b="1">
                <a:solidFill>
                  <a:srgbClr val="2F5496"/>
                </a:solidFill>
              </a:rPr>
              <a:t>Abstract</a:t>
            </a:r>
            <a:endParaRPr sz="2800"/>
          </a:p>
        </p:txBody>
      </p:sp>
      <p:sp>
        <p:nvSpPr>
          <p:cNvPr id="92" name="Google Shape;92;p1"/>
          <p:cNvSpPr/>
          <p:nvPr/>
        </p:nvSpPr>
        <p:spPr>
          <a:xfrm>
            <a:off x="786381" y="36735017"/>
            <a:ext cx="22281902" cy="668681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129293" tIns="64629" rIns="129293" bIns="64629" anchor="t" anchorCtr="0">
            <a:spAutoFit/>
          </a:bodyPr>
          <a:lstStyle/>
          <a:p>
            <a:pPr algn="ctr"/>
            <a:r>
              <a:rPr lang="en-US" sz="3497" b="1">
                <a:solidFill>
                  <a:srgbClr val="2F5496"/>
                </a:solidFill>
              </a:rPr>
              <a:t>Key References</a:t>
            </a:r>
            <a:endParaRPr sz="2800"/>
          </a:p>
        </p:txBody>
      </p:sp>
      <p:sp>
        <p:nvSpPr>
          <p:cNvPr id="94" name="Google Shape;94;p1"/>
          <p:cNvSpPr/>
          <p:nvPr/>
        </p:nvSpPr>
        <p:spPr>
          <a:xfrm>
            <a:off x="23593522" y="36735017"/>
            <a:ext cx="5857435" cy="668681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129293" tIns="64629" rIns="129293" bIns="64629" anchor="t" anchorCtr="0">
            <a:spAutoFit/>
          </a:bodyPr>
          <a:lstStyle/>
          <a:p>
            <a:pPr algn="ctr"/>
            <a:r>
              <a:rPr lang="en-US" sz="3497" b="1">
                <a:solidFill>
                  <a:srgbClr val="2F5496"/>
                </a:solidFill>
              </a:rPr>
              <a:t>Acknowledgements</a:t>
            </a:r>
            <a:endParaRPr sz="2800"/>
          </a:p>
        </p:txBody>
      </p:sp>
      <p:sp>
        <p:nvSpPr>
          <p:cNvPr id="95" name="Google Shape;95;p1" descr="blob:https://sunwayeducationgroup-my.sharepoint.com/a766ca41-11c8-47f7-b629-d48c2e8219e2"/>
          <p:cNvSpPr/>
          <p:nvPr/>
        </p:nvSpPr>
        <p:spPr>
          <a:xfrm>
            <a:off x="14922084" y="21186359"/>
            <a:ext cx="431046" cy="431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293" tIns="64629" rIns="129293" bIns="64629" anchor="t" anchorCtr="0">
            <a:noAutofit/>
          </a:bodyPr>
          <a:lstStyle/>
          <a:p>
            <a:endParaRPr sz="690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432989" y="40170998"/>
            <a:ext cx="6698607" cy="6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293" tIns="129293" rIns="129293" bIns="129293" anchor="t" anchorCtr="0">
            <a:spAutoFit/>
          </a:bodyPr>
          <a:lstStyle/>
          <a:p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A logo with text on it&#10;&#10;Description automatically generated">
            <a:extLst>
              <a:ext uri="{FF2B5EF4-FFF2-40B4-BE49-F238E27FC236}">
                <a16:creationId xmlns:a16="http://schemas.microsoft.com/office/drawing/2014/main" id="{5DE7046D-99D6-F8EE-23C0-DD3332FA7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546" y="545751"/>
            <a:ext cx="9590316" cy="3487678"/>
          </a:xfrm>
          <a:prstGeom prst="rect">
            <a:avLst/>
          </a:prstGeom>
        </p:spPr>
      </p:pic>
      <p:sp>
        <p:nvSpPr>
          <p:cNvPr id="2" name="Google Shape;86;p1">
            <a:extLst>
              <a:ext uri="{FF2B5EF4-FFF2-40B4-BE49-F238E27FC236}">
                <a16:creationId xmlns:a16="http://schemas.microsoft.com/office/drawing/2014/main" id="{A55CD738-CBED-D20C-715A-E16E385DEDE8}"/>
              </a:ext>
            </a:extLst>
          </p:cNvPr>
          <p:cNvSpPr txBox="1"/>
          <p:nvPr/>
        </p:nvSpPr>
        <p:spPr>
          <a:xfrm>
            <a:off x="11079480" y="3975772"/>
            <a:ext cx="18630037" cy="668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293" tIns="64629" rIns="129293" bIns="64629" anchor="t" anchorCtr="0">
            <a:spAutoFit/>
          </a:bodyPr>
          <a:lstStyle/>
          <a:p>
            <a:r>
              <a:rPr lang="en-US" sz="3497" b="1" i="1" dirty="0">
                <a:solidFill>
                  <a:srgbClr val="C00000"/>
                </a:solidFill>
              </a:rPr>
              <a:t>Name of university affiliation</a:t>
            </a:r>
            <a:endParaRPr sz="3497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Lin Mei-Hua</dc:creator>
  <cp:lastModifiedBy>Nicholas Seet</cp:lastModifiedBy>
  <cp:revision>4</cp:revision>
  <dcterms:created xsi:type="dcterms:W3CDTF">2015-04-14T08:04:11Z</dcterms:created>
  <dcterms:modified xsi:type="dcterms:W3CDTF">2024-03-21T09:50:38Z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0x01010095618BDFCB2E9D4AA9BAFEC757837149</vt:lpwstr>
  </property>
</Properties>
</file>