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3" r:id="rId1"/>
  </p:sldMasterIdLst>
  <p:notesMasterIdLst>
    <p:notesMasterId r:id="rId20"/>
  </p:notesMasterIdLst>
  <p:sldIdLst>
    <p:sldId id="310" r:id="rId2"/>
    <p:sldId id="259" r:id="rId3"/>
    <p:sldId id="262" r:id="rId4"/>
    <p:sldId id="328" r:id="rId5"/>
    <p:sldId id="329" r:id="rId6"/>
    <p:sldId id="301" r:id="rId7"/>
    <p:sldId id="327" r:id="rId8"/>
    <p:sldId id="330" r:id="rId9"/>
    <p:sldId id="332" r:id="rId10"/>
    <p:sldId id="334" r:id="rId11"/>
    <p:sldId id="335" r:id="rId12"/>
    <p:sldId id="336" r:id="rId13"/>
    <p:sldId id="337" r:id="rId14"/>
    <p:sldId id="338" r:id="rId15"/>
    <p:sldId id="339" r:id="rId16"/>
    <p:sldId id="340" r:id="rId17"/>
    <p:sldId id="325" r:id="rId18"/>
    <p:sldId id="281"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5312">
          <p15:clr>
            <a:srgbClr val="9AA0A6"/>
          </p15:clr>
        </p15:guide>
        <p15:guide id="2" orient="horz" pos="16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ouynuu, Kunchana" initials="CK" lastIdx="2" clrIdx="0">
    <p:extLst>
      <p:ext uri="{19B8F6BF-5375-455C-9EA6-DF929625EA0E}">
        <p15:presenceInfo xmlns:p15="http://schemas.microsoft.com/office/powerpoint/2012/main" userId="Chouynuu, Kuncha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B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9F2E321-1799-43D2-8C8A-88F6E4F31B6B}">
  <a:tblStyle styleId="{39F2E321-1799-43D2-8C8A-88F6E4F31B6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84" autoAdjust="0"/>
    <p:restoredTop sz="94444" autoAdjust="0"/>
  </p:normalViewPr>
  <p:slideViewPr>
    <p:cSldViewPr snapToGrid="0">
      <p:cViewPr varScale="1">
        <p:scale>
          <a:sx n="98" d="100"/>
          <a:sy n="98" d="100"/>
        </p:scale>
        <p:origin x="678" y="90"/>
      </p:cViewPr>
      <p:guideLst>
        <p:guide pos="5312"/>
        <p:guide orient="horz"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7396d819ad_0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1" name="Google Shape;291;g7396d819ad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36086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7396d819ad_0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7396d819ad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4339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7396d819ad_0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7396d819ad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SG" dirty="0"/>
              <a:t>*Unsure if showing the templates for different models are against copyright rules?</a:t>
            </a:r>
            <a:endParaRPr dirty="0"/>
          </a:p>
        </p:txBody>
      </p:sp>
    </p:spTree>
    <p:extLst>
      <p:ext uri="{BB962C8B-B14F-4D97-AF65-F5344CB8AC3E}">
        <p14:creationId xmlns:p14="http://schemas.microsoft.com/office/powerpoint/2010/main" val="4268439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7396d819ad_0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7396d819ad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83407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7396d819ad_0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7396d819ad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303606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7396d819ad_0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7396d819ad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375702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7396d819ad_0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7396d819ad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510907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7396d819ad_0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7396d819ad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51316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7396d819ad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7396d819ad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267996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5"/>
        <p:cNvGrpSpPr/>
        <p:nvPr/>
      </p:nvGrpSpPr>
      <p:grpSpPr>
        <a:xfrm>
          <a:off x="0" y="0"/>
          <a:ext cx="0" cy="0"/>
          <a:chOff x="0" y="0"/>
          <a:chExt cx="0" cy="0"/>
        </a:xfrm>
      </p:grpSpPr>
      <p:sp>
        <p:nvSpPr>
          <p:cNvPr id="746" name="Google Shape;746;g71c316f372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7" name="Google Shape;747;g71c316f372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71bc108518_1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71bc108518_1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7396d819ad_0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7396d819ad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7396d819ad_0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7396d819ad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97429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7396d819ad_0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7396d819ad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0267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750efe2385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750efe2385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140301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GB" dirty="0"/>
          </a:p>
        </p:txBody>
      </p:sp>
    </p:spTree>
    <p:extLst>
      <p:ext uri="{BB962C8B-B14F-4D97-AF65-F5344CB8AC3E}">
        <p14:creationId xmlns:p14="http://schemas.microsoft.com/office/powerpoint/2010/main" val="2214943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750efe2385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750efe2385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70821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7396d819ad_0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7396d819ad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20531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2479322" y="2299650"/>
            <a:ext cx="6055200" cy="8964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5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17" name="Google Shape;17;p3"/>
          <p:cNvSpPr txBox="1">
            <a:spLocks noGrp="1"/>
          </p:cNvSpPr>
          <p:nvPr>
            <p:ph type="title" idx="2" hasCustomPrompt="1"/>
          </p:nvPr>
        </p:nvSpPr>
        <p:spPr>
          <a:xfrm>
            <a:off x="3326900" y="708058"/>
            <a:ext cx="2441100" cy="1363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2000"/>
              <a:buNone/>
              <a:defRPr sz="10000">
                <a:solidFill>
                  <a:schemeClr val="accent4"/>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8" name="Google Shape;18;p3"/>
          <p:cNvSpPr txBox="1">
            <a:spLocks noGrp="1"/>
          </p:cNvSpPr>
          <p:nvPr>
            <p:ph type="subTitle" idx="1"/>
          </p:nvPr>
        </p:nvSpPr>
        <p:spPr>
          <a:xfrm>
            <a:off x="713225" y="3656250"/>
            <a:ext cx="5431200" cy="579600"/>
          </a:xfrm>
          <a:prstGeom prst="rect">
            <a:avLst/>
          </a:prstGeom>
        </p:spPr>
        <p:txBody>
          <a:bodyPr spcFirstLastPara="1" wrap="square" lIns="91425" tIns="91425" rIns="91425" bIns="91425" anchor="ctr" anchorCtr="0">
            <a:noAutofit/>
          </a:bodyPr>
          <a:lstStyle>
            <a:lvl1pPr lvl="0" algn="ctr">
              <a:spcBef>
                <a:spcPts val="0"/>
              </a:spcBef>
              <a:spcAft>
                <a:spcPts val="0"/>
              </a:spcAft>
              <a:buNone/>
              <a:defRPr/>
            </a:lvl1pPr>
            <a:lvl2pPr lvl="1" algn="ctr">
              <a:spcBef>
                <a:spcPts val="0"/>
              </a:spcBef>
              <a:spcAft>
                <a:spcPts val="0"/>
              </a:spcAft>
              <a:buNone/>
              <a:defRPr/>
            </a:lvl2pPr>
            <a:lvl3pPr lvl="2" algn="ctr">
              <a:spcBef>
                <a:spcPts val="0"/>
              </a:spcBef>
              <a:spcAft>
                <a:spcPts val="0"/>
              </a:spcAft>
              <a:buNone/>
              <a:defRPr/>
            </a:lvl3pPr>
            <a:lvl4pPr lvl="3" algn="ctr">
              <a:spcBef>
                <a:spcPts val="0"/>
              </a:spcBef>
              <a:spcAft>
                <a:spcPts val="0"/>
              </a:spcAft>
              <a:buNone/>
              <a:defRPr/>
            </a:lvl4pPr>
            <a:lvl5pPr lvl="4" algn="ctr">
              <a:spcBef>
                <a:spcPts val="0"/>
              </a:spcBef>
              <a:spcAft>
                <a:spcPts val="0"/>
              </a:spcAft>
              <a:buNone/>
              <a:defRPr/>
            </a:lvl5pPr>
            <a:lvl6pPr lvl="5" algn="ctr">
              <a:spcBef>
                <a:spcPts val="0"/>
              </a:spcBef>
              <a:spcAft>
                <a:spcPts val="0"/>
              </a:spcAft>
              <a:buNone/>
              <a:defRPr/>
            </a:lvl6pPr>
            <a:lvl7pPr lvl="6" algn="ctr">
              <a:spcBef>
                <a:spcPts val="0"/>
              </a:spcBef>
              <a:spcAft>
                <a:spcPts val="0"/>
              </a:spcAft>
              <a:buNone/>
              <a:defRPr/>
            </a:lvl7pPr>
            <a:lvl8pPr lvl="7" algn="ctr">
              <a:spcBef>
                <a:spcPts val="0"/>
              </a:spcBef>
              <a:spcAft>
                <a:spcPts val="0"/>
              </a:spcAft>
              <a:buNone/>
              <a:defRPr/>
            </a:lvl8pPr>
            <a:lvl9pPr lvl="8" algn="ctr">
              <a:spcBef>
                <a:spcPts val="0"/>
              </a:spcBef>
              <a:spcAft>
                <a:spcPts val="0"/>
              </a:spcAft>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4" name="Google Shape;4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5" name="Google Shape;4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6" name="Google Shape;46;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
        <p:nvSpPr>
          <p:cNvPr id="56" name="Google Shape;56;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Agenda">
  <p:cSld name="CUSTOM">
    <p:spTree>
      <p:nvGrpSpPr>
        <p:cNvPr id="1" name="Shape 57"/>
        <p:cNvGrpSpPr/>
        <p:nvPr/>
      </p:nvGrpSpPr>
      <p:grpSpPr>
        <a:xfrm>
          <a:off x="0" y="0"/>
          <a:ext cx="0" cy="0"/>
          <a:chOff x="0" y="0"/>
          <a:chExt cx="0" cy="0"/>
        </a:xfrm>
      </p:grpSpPr>
      <p:sp>
        <p:nvSpPr>
          <p:cNvPr id="58" name="Google Shape;58;p13"/>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lvl1pPr lvl="0" algn="r">
              <a:lnSpc>
                <a:spcPct val="100000"/>
              </a:lnSpc>
              <a:spcBef>
                <a:spcPts val="0"/>
              </a:spcBef>
              <a:spcAft>
                <a:spcPts val="0"/>
              </a:spcAft>
              <a:buNone/>
              <a:defRPr>
                <a:solidFill>
                  <a:schemeClr val="accent3"/>
                </a:solidFill>
              </a:defRPr>
            </a:lvl1pPr>
            <a:lvl2pPr lvl="1" algn="r">
              <a:lnSpc>
                <a:spcPct val="100000"/>
              </a:lnSpc>
              <a:spcBef>
                <a:spcPts val="0"/>
              </a:spcBef>
              <a:spcAft>
                <a:spcPts val="0"/>
              </a:spcAft>
              <a:buNone/>
              <a:defRPr>
                <a:solidFill>
                  <a:schemeClr val="accent3"/>
                </a:solidFill>
              </a:defRPr>
            </a:lvl2pPr>
            <a:lvl3pPr lvl="2" algn="r">
              <a:lnSpc>
                <a:spcPct val="100000"/>
              </a:lnSpc>
              <a:spcBef>
                <a:spcPts val="0"/>
              </a:spcBef>
              <a:spcAft>
                <a:spcPts val="0"/>
              </a:spcAft>
              <a:buNone/>
              <a:defRPr>
                <a:solidFill>
                  <a:schemeClr val="accent3"/>
                </a:solidFill>
              </a:defRPr>
            </a:lvl3pPr>
            <a:lvl4pPr lvl="3" algn="r">
              <a:lnSpc>
                <a:spcPct val="100000"/>
              </a:lnSpc>
              <a:spcBef>
                <a:spcPts val="0"/>
              </a:spcBef>
              <a:spcAft>
                <a:spcPts val="0"/>
              </a:spcAft>
              <a:buNone/>
              <a:defRPr>
                <a:solidFill>
                  <a:schemeClr val="accent3"/>
                </a:solidFill>
              </a:defRPr>
            </a:lvl4pPr>
            <a:lvl5pPr lvl="4" algn="r">
              <a:lnSpc>
                <a:spcPct val="100000"/>
              </a:lnSpc>
              <a:spcBef>
                <a:spcPts val="0"/>
              </a:spcBef>
              <a:spcAft>
                <a:spcPts val="0"/>
              </a:spcAft>
              <a:buNone/>
              <a:defRPr>
                <a:solidFill>
                  <a:schemeClr val="accent3"/>
                </a:solidFill>
              </a:defRPr>
            </a:lvl5pPr>
            <a:lvl6pPr lvl="5" algn="r">
              <a:lnSpc>
                <a:spcPct val="100000"/>
              </a:lnSpc>
              <a:spcBef>
                <a:spcPts val="0"/>
              </a:spcBef>
              <a:spcAft>
                <a:spcPts val="0"/>
              </a:spcAft>
              <a:buNone/>
              <a:defRPr>
                <a:solidFill>
                  <a:schemeClr val="accent3"/>
                </a:solidFill>
              </a:defRPr>
            </a:lvl6pPr>
            <a:lvl7pPr lvl="6" algn="r">
              <a:lnSpc>
                <a:spcPct val="100000"/>
              </a:lnSpc>
              <a:spcBef>
                <a:spcPts val="0"/>
              </a:spcBef>
              <a:spcAft>
                <a:spcPts val="0"/>
              </a:spcAft>
              <a:buNone/>
              <a:defRPr>
                <a:solidFill>
                  <a:schemeClr val="accent3"/>
                </a:solidFill>
              </a:defRPr>
            </a:lvl7pPr>
            <a:lvl8pPr lvl="7" algn="r">
              <a:lnSpc>
                <a:spcPct val="100000"/>
              </a:lnSpc>
              <a:spcBef>
                <a:spcPts val="0"/>
              </a:spcBef>
              <a:spcAft>
                <a:spcPts val="0"/>
              </a:spcAft>
              <a:buNone/>
              <a:defRPr>
                <a:solidFill>
                  <a:schemeClr val="accent3"/>
                </a:solidFill>
              </a:defRPr>
            </a:lvl8pPr>
            <a:lvl9pPr lvl="8" algn="r">
              <a:lnSpc>
                <a:spcPct val="100000"/>
              </a:lnSpc>
              <a:spcBef>
                <a:spcPts val="0"/>
              </a:spcBef>
              <a:spcAft>
                <a:spcPts val="0"/>
              </a:spcAft>
              <a:buNone/>
              <a:defRPr>
                <a:solidFill>
                  <a:schemeClr val="accent3"/>
                </a:solidFill>
              </a:defRPr>
            </a:lvl9pPr>
          </a:lstStyle>
          <a:p>
            <a:endParaRPr/>
          </a:p>
        </p:txBody>
      </p:sp>
      <p:sp>
        <p:nvSpPr>
          <p:cNvPr id="59" name="Google Shape;59;p13"/>
          <p:cNvSpPr txBox="1">
            <a:spLocks noGrp="1"/>
          </p:cNvSpPr>
          <p:nvPr>
            <p:ph type="title" idx="2" hasCustomPrompt="1"/>
          </p:nvPr>
        </p:nvSpPr>
        <p:spPr>
          <a:xfrm>
            <a:off x="4054775" y="1186900"/>
            <a:ext cx="1427100" cy="731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3"/>
              </a:buClr>
              <a:buSzPts val="4800"/>
              <a:buNone/>
              <a:defRPr sz="4800">
                <a:solidFill>
                  <a:schemeClr val="accent4"/>
                </a:solidFill>
              </a:defRPr>
            </a:lvl1pPr>
            <a:lvl2pPr lvl="1" algn="ctr" rtl="0">
              <a:spcBef>
                <a:spcPts val="0"/>
              </a:spcBef>
              <a:spcAft>
                <a:spcPts val="0"/>
              </a:spcAft>
              <a:buClr>
                <a:schemeClr val="accent3"/>
              </a:buClr>
              <a:buSzPts val="4800"/>
              <a:buNone/>
              <a:defRPr sz="4800">
                <a:solidFill>
                  <a:schemeClr val="accent3"/>
                </a:solidFill>
              </a:defRPr>
            </a:lvl2pPr>
            <a:lvl3pPr lvl="2" algn="ctr" rtl="0">
              <a:spcBef>
                <a:spcPts val="0"/>
              </a:spcBef>
              <a:spcAft>
                <a:spcPts val="0"/>
              </a:spcAft>
              <a:buClr>
                <a:schemeClr val="accent3"/>
              </a:buClr>
              <a:buSzPts val="4800"/>
              <a:buNone/>
              <a:defRPr sz="4800">
                <a:solidFill>
                  <a:schemeClr val="accent3"/>
                </a:solidFill>
              </a:defRPr>
            </a:lvl3pPr>
            <a:lvl4pPr lvl="3" algn="ctr" rtl="0">
              <a:spcBef>
                <a:spcPts val="0"/>
              </a:spcBef>
              <a:spcAft>
                <a:spcPts val="0"/>
              </a:spcAft>
              <a:buClr>
                <a:schemeClr val="accent3"/>
              </a:buClr>
              <a:buSzPts val="4800"/>
              <a:buNone/>
              <a:defRPr sz="4800">
                <a:solidFill>
                  <a:schemeClr val="accent3"/>
                </a:solidFill>
              </a:defRPr>
            </a:lvl4pPr>
            <a:lvl5pPr lvl="4" algn="ctr" rtl="0">
              <a:spcBef>
                <a:spcPts val="0"/>
              </a:spcBef>
              <a:spcAft>
                <a:spcPts val="0"/>
              </a:spcAft>
              <a:buClr>
                <a:schemeClr val="accent3"/>
              </a:buClr>
              <a:buSzPts val="4800"/>
              <a:buNone/>
              <a:defRPr sz="4800">
                <a:solidFill>
                  <a:schemeClr val="accent3"/>
                </a:solidFill>
              </a:defRPr>
            </a:lvl5pPr>
            <a:lvl6pPr lvl="5" algn="ctr" rtl="0">
              <a:spcBef>
                <a:spcPts val="0"/>
              </a:spcBef>
              <a:spcAft>
                <a:spcPts val="0"/>
              </a:spcAft>
              <a:buClr>
                <a:schemeClr val="accent3"/>
              </a:buClr>
              <a:buSzPts val="4800"/>
              <a:buNone/>
              <a:defRPr sz="4800">
                <a:solidFill>
                  <a:schemeClr val="accent3"/>
                </a:solidFill>
              </a:defRPr>
            </a:lvl6pPr>
            <a:lvl7pPr lvl="6" algn="ctr" rtl="0">
              <a:spcBef>
                <a:spcPts val="0"/>
              </a:spcBef>
              <a:spcAft>
                <a:spcPts val="0"/>
              </a:spcAft>
              <a:buClr>
                <a:schemeClr val="accent3"/>
              </a:buClr>
              <a:buSzPts val="4800"/>
              <a:buNone/>
              <a:defRPr sz="4800">
                <a:solidFill>
                  <a:schemeClr val="accent3"/>
                </a:solidFill>
              </a:defRPr>
            </a:lvl7pPr>
            <a:lvl8pPr lvl="7" algn="ctr" rtl="0">
              <a:spcBef>
                <a:spcPts val="0"/>
              </a:spcBef>
              <a:spcAft>
                <a:spcPts val="0"/>
              </a:spcAft>
              <a:buClr>
                <a:schemeClr val="accent3"/>
              </a:buClr>
              <a:buSzPts val="4800"/>
              <a:buNone/>
              <a:defRPr sz="4800">
                <a:solidFill>
                  <a:schemeClr val="accent3"/>
                </a:solidFill>
              </a:defRPr>
            </a:lvl8pPr>
            <a:lvl9pPr lvl="8" algn="ctr" rtl="0">
              <a:spcBef>
                <a:spcPts val="0"/>
              </a:spcBef>
              <a:spcAft>
                <a:spcPts val="0"/>
              </a:spcAft>
              <a:buClr>
                <a:schemeClr val="accent3"/>
              </a:buClr>
              <a:buSzPts val="4800"/>
              <a:buNone/>
              <a:defRPr sz="4800">
                <a:solidFill>
                  <a:schemeClr val="accent3"/>
                </a:solidFill>
              </a:defRPr>
            </a:lvl9pPr>
          </a:lstStyle>
          <a:p>
            <a:r>
              <a:t>xx%</a:t>
            </a:r>
          </a:p>
        </p:txBody>
      </p:sp>
      <p:sp>
        <p:nvSpPr>
          <p:cNvPr id="60" name="Google Shape;60;p13"/>
          <p:cNvSpPr txBox="1">
            <a:spLocks noGrp="1"/>
          </p:cNvSpPr>
          <p:nvPr>
            <p:ph type="title" idx="3"/>
          </p:nvPr>
        </p:nvSpPr>
        <p:spPr>
          <a:xfrm>
            <a:off x="5253278" y="1186900"/>
            <a:ext cx="3366300" cy="365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800"/>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61" name="Google Shape;61;p13"/>
          <p:cNvSpPr txBox="1">
            <a:spLocks noGrp="1"/>
          </p:cNvSpPr>
          <p:nvPr>
            <p:ph type="subTitle" idx="1"/>
          </p:nvPr>
        </p:nvSpPr>
        <p:spPr>
          <a:xfrm>
            <a:off x="5253278" y="1552590"/>
            <a:ext cx="3366300" cy="3657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None/>
              <a:defRPr sz="1200">
                <a:latin typeface="Lato Light"/>
                <a:ea typeface="Lato Light"/>
                <a:cs typeface="Lato Light"/>
                <a:sym typeface="Lato Light"/>
              </a:defRPr>
            </a:lvl1pPr>
            <a:lvl2pPr lvl="1">
              <a:lnSpc>
                <a:spcPct val="100000"/>
              </a:lnSpc>
              <a:spcBef>
                <a:spcPts val="1600"/>
              </a:spcBef>
              <a:spcAft>
                <a:spcPts val="0"/>
              </a:spcAft>
              <a:buNone/>
              <a:defRPr sz="1200">
                <a:latin typeface="Lato Light"/>
                <a:ea typeface="Lato Light"/>
                <a:cs typeface="Lato Light"/>
                <a:sym typeface="Lato Light"/>
              </a:defRPr>
            </a:lvl2pPr>
            <a:lvl3pPr lvl="2">
              <a:lnSpc>
                <a:spcPct val="100000"/>
              </a:lnSpc>
              <a:spcBef>
                <a:spcPts val="1600"/>
              </a:spcBef>
              <a:spcAft>
                <a:spcPts val="0"/>
              </a:spcAft>
              <a:buNone/>
              <a:defRPr sz="1200">
                <a:latin typeface="Lato Light"/>
                <a:ea typeface="Lato Light"/>
                <a:cs typeface="Lato Light"/>
                <a:sym typeface="Lato Light"/>
              </a:defRPr>
            </a:lvl3pPr>
            <a:lvl4pPr lvl="3">
              <a:lnSpc>
                <a:spcPct val="100000"/>
              </a:lnSpc>
              <a:spcBef>
                <a:spcPts val="1600"/>
              </a:spcBef>
              <a:spcAft>
                <a:spcPts val="0"/>
              </a:spcAft>
              <a:buNone/>
              <a:defRPr sz="1200">
                <a:latin typeface="Lato Light"/>
                <a:ea typeface="Lato Light"/>
                <a:cs typeface="Lato Light"/>
                <a:sym typeface="Lato Light"/>
              </a:defRPr>
            </a:lvl4pPr>
            <a:lvl5pPr lvl="4">
              <a:lnSpc>
                <a:spcPct val="100000"/>
              </a:lnSpc>
              <a:spcBef>
                <a:spcPts val="1600"/>
              </a:spcBef>
              <a:spcAft>
                <a:spcPts val="0"/>
              </a:spcAft>
              <a:buNone/>
              <a:defRPr sz="1200">
                <a:latin typeface="Lato Light"/>
                <a:ea typeface="Lato Light"/>
                <a:cs typeface="Lato Light"/>
                <a:sym typeface="Lato Light"/>
              </a:defRPr>
            </a:lvl5pPr>
            <a:lvl6pPr lvl="5">
              <a:lnSpc>
                <a:spcPct val="100000"/>
              </a:lnSpc>
              <a:spcBef>
                <a:spcPts val="1600"/>
              </a:spcBef>
              <a:spcAft>
                <a:spcPts val="0"/>
              </a:spcAft>
              <a:buNone/>
              <a:defRPr sz="1200">
                <a:latin typeface="Lato Light"/>
                <a:ea typeface="Lato Light"/>
                <a:cs typeface="Lato Light"/>
                <a:sym typeface="Lato Light"/>
              </a:defRPr>
            </a:lvl6pPr>
            <a:lvl7pPr lvl="6">
              <a:lnSpc>
                <a:spcPct val="100000"/>
              </a:lnSpc>
              <a:spcBef>
                <a:spcPts val="1600"/>
              </a:spcBef>
              <a:spcAft>
                <a:spcPts val="0"/>
              </a:spcAft>
              <a:buNone/>
              <a:defRPr sz="1200">
                <a:latin typeface="Lato Light"/>
                <a:ea typeface="Lato Light"/>
                <a:cs typeface="Lato Light"/>
                <a:sym typeface="Lato Light"/>
              </a:defRPr>
            </a:lvl7pPr>
            <a:lvl8pPr lvl="7">
              <a:lnSpc>
                <a:spcPct val="100000"/>
              </a:lnSpc>
              <a:spcBef>
                <a:spcPts val="1600"/>
              </a:spcBef>
              <a:spcAft>
                <a:spcPts val="0"/>
              </a:spcAft>
              <a:buNone/>
              <a:defRPr sz="1200">
                <a:latin typeface="Lato Light"/>
                <a:ea typeface="Lato Light"/>
                <a:cs typeface="Lato Light"/>
                <a:sym typeface="Lato Light"/>
              </a:defRPr>
            </a:lvl8pPr>
            <a:lvl9pPr lvl="8">
              <a:lnSpc>
                <a:spcPct val="100000"/>
              </a:lnSpc>
              <a:spcBef>
                <a:spcPts val="1600"/>
              </a:spcBef>
              <a:spcAft>
                <a:spcPts val="1600"/>
              </a:spcAft>
              <a:buNone/>
              <a:defRPr sz="1200">
                <a:latin typeface="Lato Light"/>
                <a:ea typeface="Lato Light"/>
                <a:cs typeface="Lato Light"/>
                <a:sym typeface="Lato Light"/>
              </a:defRPr>
            </a:lvl9pPr>
          </a:lstStyle>
          <a:p>
            <a:endParaRPr/>
          </a:p>
        </p:txBody>
      </p:sp>
      <p:sp>
        <p:nvSpPr>
          <p:cNvPr id="62" name="Google Shape;62;p13"/>
          <p:cNvSpPr txBox="1">
            <a:spLocks noGrp="1"/>
          </p:cNvSpPr>
          <p:nvPr>
            <p:ph type="title" idx="4" hasCustomPrompt="1"/>
          </p:nvPr>
        </p:nvSpPr>
        <p:spPr>
          <a:xfrm>
            <a:off x="4054775" y="2059750"/>
            <a:ext cx="1427100" cy="731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3"/>
              </a:buClr>
              <a:buSzPts val="4800"/>
              <a:buNone/>
              <a:defRPr sz="4800">
                <a:solidFill>
                  <a:schemeClr val="accent4"/>
                </a:solidFill>
              </a:defRPr>
            </a:lvl1pPr>
            <a:lvl2pPr lvl="1" algn="ctr" rtl="0">
              <a:spcBef>
                <a:spcPts val="0"/>
              </a:spcBef>
              <a:spcAft>
                <a:spcPts val="0"/>
              </a:spcAft>
              <a:buClr>
                <a:schemeClr val="accent3"/>
              </a:buClr>
              <a:buSzPts val="4800"/>
              <a:buNone/>
              <a:defRPr sz="4800">
                <a:solidFill>
                  <a:schemeClr val="accent3"/>
                </a:solidFill>
              </a:defRPr>
            </a:lvl2pPr>
            <a:lvl3pPr lvl="2" algn="ctr" rtl="0">
              <a:spcBef>
                <a:spcPts val="0"/>
              </a:spcBef>
              <a:spcAft>
                <a:spcPts val="0"/>
              </a:spcAft>
              <a:buClr>
                <a:schemeClr val="accent3"/>
              </a:buClr>
              <a:buSzPts val="4800"/>
              <a:buNone/>
              <a:defRPr sz="4800">
                <a:solidFill>
                  <a:schemeClr val="accent3"/>
                </a:solidFill>
              </a:defRPr>
            </a:lvl3pPr>
            <a:lvl4pPr lvl="3" algn="ctr" rtl="0">
              <a:spcBef>
                <a:spcPts val="0"/>
              </a:spcBef>
              <a:spcAft>
                <a:spcPts val="0"/>
              </a:spcAft>
              <a:buClr>
                <a:schemeClr val="accent3"/>
              </a:buClr>
              <a:buSzPts val="4800"/>
              <a:buNone/>
              <a:defRPr sz="4800">
                <a:solidFill>
                  <a:schemeClr val="accent3"/>
                </a:solidFill>
              </a:defRPr>
            </a:lvl4pPr>
            <a:lvl5pPr lvl="4" algn="ctr" rtl="0">
              <a:spcBef>
                <a:spcPts val="0"/>
              </a:spcBef>
              <a:spcAft>
                <a:spcPts val="0"/>
              </a:spcAft>
              <a:buClr>
                <a:schemeClr val="accent3"/>
              </a:buClr>
              <a:buSzPts val="4800"/>
              <a:buNone/>
              <a:defRPr sz="4800">
                <a:solidFill>
                  <a:schemeClr val="accent3"/>
                </a:solidFill>
              </a:defRPr>
            </a:lvl5pPr>
            <a:lvl6pPr lvl="5" algn="ctr" rtl="0">
              <a:spcBef>
                <a:spcPts val="0"/>
              </a:spcBef>
              <a:spcAft>
                <a:spcPts val="0"/>
              </a:spcAft>
              <a:buClr>
                <a:schemeClr val="accent3"/>
              </a:buClr>
              <a:buSzPts val="4800"/>
              <a:buNone/>
              <a:defRPr sz="4800">
                <a:solidFill>
                  <a:schemeClr val="accent3"/>
                </a:solidFill>
              </a:defRPr>
            </a:lvl6pPr>
            <a:lvl7pPr lvl="6" algn="ctr" rtl="0">
              <a:spcBef>
                <a:spcPts val="0"/>
              </a:spcBef>
              <a:spcAft>
                <a:spcPts val="0"/>
              </a:spcAft>
              <a:buClr>
                <a:schemeClr val="accent3"/>
              </a:buClr>
              <a:buSzPts val="4800"/>
              <a:buNone/>
              <a:defRPr sz="4800">
                <a:solidFill>
                  <a:schemeClr val="accent3"/>
                </a:solidFill>
              </a:defRPr>
            </a:lvl7pPr>
            <a:lvl8pPr lvl="7" algn="ctr" rtl="0">
              <a:spcBef>
                <a:spcPts val="0"/>
              </a:spcBef>
              <a:spcAft>
                <a:spcPts val="0"/>
              </a:spcAft>
              <a:buClr>
                <a:schemeClr val="accent3"/>
              </a:buClr>
              <a:buSzPts val="4800"/>
              <a:buNone/>
              <a:defRPr sz="4800">
                <a:solidFill>
                  <a:schemeClr val="accent3"/>
                </a:solidFill>
              </a:defRPr>
            </a:lvl8pPr>
            <a:lvl9pPr lvl="8" algn="ctr" rtl="0">
              <a:spcBef>
                <a:spcPts val="0"/>
              </a:spcBef>
              <a:spcAft>
                <a:spcPts val="0"/>
              </a:spcAft>
              <a:buClr>
                <a:schemeClr val="accent3"/>
              </a:buClr>
              <a:buSzPts val="4800"/>
              <a:buNone/>
              <a:defRPr sz="4800">
                <a:solidFill>
                  <a:schemeClr val="accent3"/>
                </a:solidFill>
              </a:defRPr>
            </a:lvl9pPr>
          </a:lstStyle>
          <a:p>
            <a:r>
              <a:t>xx%</a:t>
            </a:r>
          </a:p>
        </p:txBody>
      </p:sp>
      <p:sp>
        <p:nvSpPr>
          <p:cNvPr id="63" name="Google Shape;63;p13"/>
          <p:cNvSpPr txBox="1">
            <a:spLocks noGrp="1"/>
          </p:cNvSpPr>
          <p:nvPr>
            <p:ph type="title" idx="5"/>
          </p:nvPr>
        </p:nvSpPr>
        <p:spPr>
          <a:xfrm>
            <a:off x="5253278" y="2059753"/>
            <a:ext cx="3366300" cy="365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800"/>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64" name="Google Shape;64;p13"/>
          <p:cNvSpPr txBox="1">
            <a:spLocks noGrp="1"/>
          </p:cNvSpPr>
          <p:nvPr>
            <p:ph type="subTitle" idx="6"/>
          </p:nvPr>
        </p:nvSpPr>
        <p:spPr>
          <a:xfrm>
            <a:off x="5253278" y="2425443"/>
            <a:ext cx="3366300" cy="365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200">
                <a:latin typeface="Lato Light"/>
                <a:ea typeface="Lato Light"/>
                <a:cs typeface="Lato Light"/>
                <a:sym typeface="Lato Light"/>
              </a:defRPr>
            </a:lvl1pPr>
            <a:lvl2pPr lvl="1" rtl="0">
              <a:lnSpc>
                <a:spcPct val="100000"/>
              </a:lnSpc>
              <a:spcBef>
                <a:spcPts val="1600"/>
              </a:spcBef>
              <a:spcAft>
                <a:spcPts val="0"/>
              </a:spcAft>
              <a:buNone/>
              <a:defRPr sz="1200">
                <a:latin typeface="Lato Light"/>
                <a:ea typeface="Lato Light"/>
                <a:cs typeface="Lato Light"/>
                <a:sym typeface="Lato Light"/>
              </a:defRPr>
            </a:lvl2pPr>
            <a:lvl3pPr lvl="2" rtl="0">
              <a:lnSpc>
                <a:spcPct val="100000"/>
              </a:lnSpc>
              <a:spcBef>
                <a:spcPts val="1600"/>
              </a:spcBef>
              <a:spcAft>
                <a:spcPts val="0"/>
              </a:spcAft>
              <a:buNone/>
              <a:defRPr sz="1200">
                <a:latin typeface="Lato Light"/>
                <a:ea typeface="Lato Light"/>
                <a:cs typeface="Lato Light"/>
                <a:sym typeface="Lato Light"/>
              </a:defRPr>
            </a:lvl3pPr>
            <a:lvl4pPr lvl="3" rtl="0">
              <a:lnSpc>
                <a:spcPct val="100000"/>
              </a:lnSpc>
              <a:spcBef>
                <a:spcPts val="1600"/>
              </a:spcBef>
              <a:spcAft>
                <a:spcPts val="0"/>
              </a:spcAft>
              <a:buNone/>
              <a:defRPr sz="1200">
                <a:latin typeface="Lato Light"/>
                <a:ea typeface="Lato Light"/>
                <a:cs typeface="Lato Light"/>
                <a:sym typeface="Lato Light"/>
              </a:defRPr>
            </a:lvl4pPr>
            <a:lvl5pPr lvl="4" rtl="0">
              <a:lnSpc>
                <a:spcPct val="100000"/>
              </a:lnSpc>
              <a:spcBef>
                <a:spcPts val="1600"/>
              </a:spcBef>
              <a:spcAft>
                <a:spcPts val="0"/>
              </a:spcAft>
              <a:buNone/>
              <a:defRPr sz="1200">
                <a:latin typeface="Lato Light"/>
                <a:ea typeface="Lato Light"/>
                <a:cs typeface="Lato Light"/>
                <a:sym typeface="Lato Light"/>
              </a:defRPr>
            </a:lvl5pPr>
            <a:lvl6pPr lvl="5" rtl="0">
              <a:lnSpc>
                <a:spcPct val="100000"/>
              </a:lnSpc>
              <a:spcBef>
                <a:spcPts val="1600"/>
              </a:spcBef>
              <a:spcAft>
                <a:spcPts val="0"/>
              </a:spcAft>
              <a:buNone/>
              <a:defRPr sz="1200">
                <a:latin typeface="Lato Light"/>
                <a:ea typeface="Lato Light"/>
                <a:cs typeface="Lato Light"/>
                <a:sym typeface="Lato Light"/>
              </a:defRPr>
            </a:lvl6pPr>
            <a:lvl7pPr lvl="6" rtl="0">
              <a:lnSpc>
                <a:spcPct val="100000"/>
              </a:lnSpc>
              <a:spcBef>
                <a:spcPts val="1600"/>
              </a:spcBef>
              <a:spcAft>
                <a:spcPts val="0"/>
              </a:spcAft>
              <a:buNone/>
              <a:defRPr sz="1200">
                <a:latin typeface="Lato Light"/>
                <a:ea typeface="Lato Light"/>
                <a:cs typeface="Lato Light"/>
                <a:sym typeface="Lato Light"/>
              </a:defRPr>
            </a:lvl7pPr>
            <a:lvl8pPr lvl="7" rtl="0">
              <a:lnSpc>
                <a:spcPct val="100000"/>
              </a:lnSpc>
              <a:spcBef>
                <a:spcPts val="1600"/>
              </a:spcBef>
              <a:spcAft>
                <a:spcPts val="0"/>
              </a:spcAft>
              <a:buNone/>
              <a:defRPr sz="1200">
                <a:latin typeface="Lato Light"/>
                <a:ea typeface="Lato Light"/>
                <a:cs typeface="Lato Light"/>
                <a:sym typeface="Lato Light"/>
              </a:defRPr>
            </a:lvl8pPr>
            <a:lvl9pPr lvl="8" rtl="0">
              <a:lnSpc>
                <a:spcPct val="100000"/>
              </a:lnSpc>
              <a:spcBef>
                <a:spcPts val="1600"/>
              </a:spcBef>
              <a:spcAft>
                <a:spcPts val="1600"/>
              </a:spcAft>
              <a:buNone/>
              <a:defRPr sz="1200">
                <a:latin typeface="Lato Light"/>
                <a:ea typeface="Lato Light"/>
                <a:cs typeface="Lato Light"/>
                <a:sym typeface="Lato Light"/>
              </a:defRPr>
            </a:lvl9pPr>
          </a:lstStyle>
          <a:p>
            <a:endParaRPr/>
          </a:p>
        </p:txBody>
      </p:sp>
      <p:sp>
        <p:nvSpPr>
          <p:cNvPr id="65" name="Google Shape;65;p13"/>
          <p:cNvSpPr txBox="1">
            <a:spLocks noGrp="1"/>
          </p:cNvSpPr>
          <p:nvPr>
            <p:ph type="title" idx="7" hasCustomPrompt="1"/>
          </p:nvPr>
        </p:nvSpPr>
        <p:spPr>
          <a:xfrm>
            <a:off x="4054775" y="2932600"/>
            <a:ext cx="1427100" cy="731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3"/>
              </a:buClr>
              <a:buSzPts val="4800"/>
              <a:buNone/>
              <a:defRPr sz="4800">
                <a:solidFill>
                  <a:schemeClr val="accent4"/>
                </a:solidFill>
              </a:defRPr>
            </a:lvl1pPr>
            <a:lvl2pPr lvl="1" algn="ctr" rtl="0">
              <a:spcBef>
                <a:spcPts val="0"/>
              </a:spcBef>
              <a:spcAft>
                <a:spcPts val="0"/>
              </a:spcAft>
              <a:buClr>
                <a:schemeClr val="accent3"/>
              </a:buClr>
              <a:buSzPts val="4800"/>
              <a:buNone/>
              <a:defRPr sz="4800">
                <a:solidFill>
                  <a:schemeClr val="accent3"/>
                </a:solidFill>
              </a:defRPr>
            </a:lvl2pPr>
            <a:lvl3pPr lvl="2" algn="ctr" rtl="0">
              <a:spcBef>
                <a:spcPts val="0"/>
              </a:spcBef>
              <a:spcAft>
                <a:spcPts val="0"/>
              </a:spcAft>
              <a:buClr>
                <a:schemeClr val="accent3"/>
              </a:buClr>
              <a:buSzPts val="4800"/>
              <a:buNone/>
              <a:defRPr sz="4800">
                <a:solidFill>
                  <a:schemeClr val="accent3"/>
                </a:solidFill>
              </a:defRPr>
            </a:lvl3pPr>
            <a:lvl4pPr lvl="3" algn="ctr" rtl="0">
              <a:spcBef>
                <a:spcPts val="0"/>
              </a:spcBef>
              <a:spcAft>
                <a:spcPts val="0"/>
              </a:spcAft>
              <a:buClr>
                <a:schemeClr val="accent3"/>
              </a:buClr>
              <a:buSzPts val="4800"/>
              <a:buNone/>
              <a:defRPr sz="4800">
                <a:solidFill>
                  <a:schemeClr val="accent3"/>
                </a:solidFill>
              </a:defRPr>
            </a:lvl4pPr>
            <a:lvl5pPr lvl="4" algn="ctr" rtl="0">
              <a:spcBef>
                <a:spcPts val="0"/>
              </a:spcBef>
              <a:spcAft>
                <a:spcPts val="0"/>
              </a:spcAft>
              <a:buClr>
                <a:schemeClr val="accent3"/>
              </a:buClr>
              <a:buSzPts val="4800"/>
              <a:buNone/>
              <a:defRPr sz="4800">
                <a:solidFill>
                  <a:schemeClr val="accent3"/>
                </a:solidFill>
              </a:defRPr>
            </a:lvl5pPr>
            <a:lvl6pPr lvl="5" algn="ctr" rtl="0">
              <a:spcBef>
                <a:spcPts val="0"/>
              </a:spcBef>
              <a:spcAft>
                <a:spcPts val="0"/>
              </a:spcAft>
              <a:buClr>
                <a:schemeClr val="accent3"/>
              </a:buClr>
              <a:buSzPts val="4800"/>
              <a:buNone/>
              <a:defRPr sz="4800">
                <a:solidFill>
                  <a:schemeClr val="accent3"/>
                </a:solidFill>
              </a:defRPr>
            </a:lvl6pPr>
            <a:lvl7pPr lvl="6" algn="ctr" rtl="0">
              <a:spcBef>
                <a:spcPts val="0"/>
              </a:spcBef>
              <a:spcAft>
                <a:spcPts val="0"/>
              </a:spcAft>
              <a:buClr>
                <a:schemeClr val="accent3"/>
              </a:buClr>
              <a:buSzPts val="4800"/>
              <a:buNone/>
              <a:defRPr sz="4800">
                <a:solidFill>
                  <a:schemeClr val="accent3"/>
                </a:solidFill>
              </a:defRPr>
            </a:lvl7pPr>
            <a:lvl8pPr lvl="7" algn="ctr" rtl="0">
              <a:spcBef>
                <a:spcPts val="0"/>
              </a:spcBef>
              <a:spcAft>
                <a:spcPts val="0"/>
              </a:spcAft>
              <a:buClr>
                <a:schemeClr val="accent3"/>
              </a:buClr>
              <a:buSzPts val="4800"/>
              <a:buNone/>
              <a:defRPr sz="4800">
                <a:solidFill>
                  <a:schemeClr val="accent3"/>
                </a:solidFill>
              </a:defRPr>
            </a:lvl8pPr>
            <a:lvl9pPr lvl="8" algn="ctr" rtl="0">
              <a:spcBef>
                <a:spcPts val="0"/>
              </a:spcBef>
              <a:spcAft>
                <a:spcPts val="0"/>
              </a:spcAft>
              <a:buClr>
                <a:schemeClr val="accent3"/>
              </a:buClr>
              <a:buSzPts val="4800"/>
              <a:buNone/>
              <a:defRPr sz="4800">
                <a:solidFill>
                  <a:schemeClr val="accent3"/>
                </a:solidFill>
              </a:defRPr>
            </a:lvl9pPr>
          </a:lstStyle>
          <a:p>
            <a:r>
              <a:t>xx%</a:t>
            </a:r>
          </a:p>
        </p:txBody>
      </p:sp>
      <p:sp>
        <p:nvSpPr>
          <p:cNvPr id="66" name="Google Shape;66;p13"/>
          <p:cNvSpPr txBox="1">
            <a:spLocks noGrp="1"/>
          </p:cNvSpPr>
          <p:nvPr>
            <p:ph type="title" idx="8"/>
          </p:nvPr>
        </p:nvSpPr>
        <p:spPr>
          <a:xfrm>
            <a:off x="5253278" y="2932607"/>
            <a:ext cx="3366300" cy="365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800"/>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67" name="Google Shape;67;p13"/>
          <p:cNvSpPr txBox="1">
            <a:spLocks noGrp="1"/>
          </p:cNvSpPr>
          <p:nvPr>
            <p:ph type="subTitle" idx="9"/>
          </p:nvPr>
        </p:nvSpPr>
        <p:spPr>
          <a:xfrm>
            <a:off x="5253278" y="3298297"/>
            <a:ext cx="3366300" cy="365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200">
                <a:latin typeface="Lato Light"/>
                <a:ea typeface="Lato Light"/>
                <a:cs typeface="Lato Light"/>
                <a:sym typeface="Lato Light"/>
              </a:defRPr>
            </a:lvl1pPr>
            <a:lvl2pPr lvl="1" rtl="0">
              <a:lnSpc>
                <a:spcPct val="100000"/>
              </a:lnSpc>
              <a:spcBef>
                <a:spcPts val="1600"/>
              </a:spcBef>
              <a:spcAft>
                <a:spcPts val="0"/>
              </a:spcAft>
              <a:buNone/>
              <a:defRPr sz="1200">
                <a:latin typeface="Lato Light"/>
                <a:ea typeface="Lato Light"/>
                <a:cs typeface="Lato Light"/>
                <a:sym typeface="Lato Light"/>
              </a:defRPr>
            </a:lvl2pPr>
            <a:lvl3pPr lvl="2" rtl="0">
              <a:lnSpc>
                <a:spcPct val="100000"/>
              </a:lnSpc>
              <a:spcBef>
                <a:spcPts val="1600"/>
              </a:spcBef>
              <a:spcAft>
                <a:spcPts val="0"/>
              </a:spcAft>
              <a:buNone/>
              <a:defRPr sz="1200">
                <a:latin typeface="Lato Light"/>
                <a:ea typeface="Lato Light"/>
                <a:cs typeface="Lato Light"/>
                <a:sym typeface="Lato Light"/>
              </a:defRPr>
            </a:lvl3pPr>
            <a:lvl4pPr lvl="3" rtl="0">
              <a:lnSpc>
                <a:spcPct val="100000"/>
              </a:lnSpc>
              <a:spcBef>
                <a:spcPts val="1600"/>
              </a:spcBef>
              <a:spcAft>
                <a:spcPts val="0"/>
              </a:spcAft>
              <a:buNone/>
              <a:defRPr sz="1200">
                <a:latin typeface="Lato Light"/>
                <a:ea typeface="Lato Light"/>
                <a:cs typeface="Lato Light"/>
                <a:sym typeface="Lato Light"/>
              </a:defRPr>
            </a:lvl4pPr>
            <a:lvl5pPr lvl="4" rtl="0">
              <a:lnSpc>
                <a:spcPct val="100000"/>
              </a:lnSpc>
              <a:spcBef>
                <a:spcPts val="1600"/>
              </a:spcBef>
              <a:spcAft>
                <a:spcPts val="0"/>
              </a:spcAft>
              <a:buNone/>
              <a:defRPr sz="1200">
                <a:latin typeface="Lato Light"/>
                <a:ea typeface="Lato Light"/>
                <a:cs typeface="Lato Light"/>
                <a:sym typeface="Lato Light"/>
              </a:defRPr>
            </a:lvl5pPr>
            <a:lvl6pPr lvl="5" rtl="0">
              <a:lnSpc>
                <a:spcPct val="100000"/>
              </a:lnSpc>
              <a:spcBef>
                <a:spcPts val="1600"/>
              </a:spcBef>
              <a:spcAft>
                <a:spcPts val="0"/>
              </a:spcAft>
              <a:buNone/>
              <a:defRPr sz="1200">
                <a:latin typeface="Lato Light"/>
                <a:ea typeface="Lato Light"/>
                <a:cs typeface="Lato Light"/>
                <a:sym typeface="Lato Light"/>
              </a:defRPr>
            </a:lvl6pPr>
            <a:lvl7pPr lvl="6" rtl="0">
              <a:lnSpc>
                <a:spcPct val="100000"/>
              </a:lnSpc>
              <a:spcBef>
                <a:spcPts val="1600"/>
              </a:spcBef>
              <a:spcAft>
                <a:spcPts val="0"/>
              </a:spcAft>
              <a:buNone/>
              <a:defRPr sz="1200">
                <a:latin typeface="Lato Light"/>
                <a:ea typeface="Lato Light"/>
                <a:cs typeface="Lato Light"/>
                <a:sym typeface="Lato Light"/>
              </a:defRPr>
            </a:lvl7pPr>
            <a:lvl8pPr lvl="7" rtl="0">
              <a:lnSpc>
                <a:spcPct val="100000"/>
              </a:lnSpc>
              <a:spcBef>
                <a:spcPts val="1600"/>
              </a:spcBef>
              <a:spcAft>
                <a:spcPts val="0"/>
              </a:spcAft>
              <a:buNone/>
              <a:defRPr sz="1200">
                <a:latin typeface="Lato Light"/>
                <a:ea typeface="Lato Light"/>
                <a:cs typeface="Lato Light"/>
                <a:sym typeface="Lato Light"/>
              </a:defRPr>
            </a:lvl8pPr>
            <a:lvl9pPr lvl="8" rtl="0">
              <a:lnSpc>
                <a:spcPct val="100000"/>
              </a:lnSpc>
              <a:spcBef>
                <a:spcPts val="1600"/>
              </a:spcBef>
              <a:spcAft>
                <a:spcPts val="1600"/>
              </a:spcAft>
              <a:buNone/>
              <a:defRPr sz="1200">
                <a:latin typeface="Lato Light"/>
                <a:ea typeface="Lato Light"/>
                <a:cs typeface="Lato Light"/>
                <a:sym typeface="Lato Light"/>
              </a:defRPr>
            </a:lvl9pPr>
          </a:lstStyle>
          <a:p>
            <a:endParaRPr/>
          </a:p>
        </p:txBody>
      </p:sp>
      <p:sp>
        <p:nvSpPr>
          <p:cNvPr id="68" name="Google Shape;68;p13"/>
          <p:cNvSpPr txBox="1">
            <a:spLocks noGrp="1"/>
          </p:cNvSpPr>
          <p:nvPr>
            <p:ph type="title" idx="13" hasCustomPrompt="1"/>
          </p:nvPr>
        </p:nvSpPr>
        <p:spPr>
          <a:xfrm>
            <a:off x="4054775" y="3805450"/>
            <a:ext cx="1427100" cy="731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3"/>
              </a:buClr>
              <a:buSzPts val="4800"/>
              <a:buNone/>
              <a:defRPr sz="4800">
                <a:solidFill>
                  <a:schemeClr val="accent4"/>
                </a:solidFill>
              </a:defRPr>
            </a:lvl1pPr>
            <a:lvl2pPr lvl="1" algn="ctr" rtl="0">
              <a:spcBef>
                <a:spcPts val="0"/>
              </a:spcBef>
              <a:spcAft>
                <a:spcPts val="0"/>
              </a:spcAft>
              <a:buClr>
                <a:schemeClr val="accent3"/>
              </a:buClr>
              <a:buSzPts val="4800"/>
              <a:buNone/>
              <a:defRPr sz="4800">
                <a:solidFill>
                  <a:schemeClr val="accent3"/>
                </a:solidFill>
              </a:defRPr>
            </a:lvl2pPr>
            <a:lvl3pPr lvl="2" algn="ctr" rtl="0">
              <a:spcBef>
                <a:spcPts val="0"/>
              </a:spcBef>
              <a:spcAft>
                <a:spcPts val="0"/>
              </a:spcAft>
              <a:buClr>
                <a:schemeClr val="accent3"/>
              </a:buClr>
              <a:buSzPts val="4800"/>
              <a:buNone/>
              <a:defRPr sz="4800">
                <a:solidFill>
                  <a:schemeClr val="accent3"/>
                </a:solidFill>
              </a:defRPr>
            </a:lvl3pPr>
            <a:lvl4pPr lvl="3" algn="ctr" rtl="0">
              <a:spcBef>
                <a:spcPts val="0"/>
              </a:spcBef>
              <a:spcAft>
                <a:spcPts val="0"/>
              </a:spcAft>
              <a:buClr>
                <a:schemeClr val="accent3"/>
              </a:buClr>
              <a:buSzPts val="4800"/>
              <a:buNone/>
              <a:defRPr sz="4800">
                <a:solidFill>
                  <a:schemeClr val="accent3"/>
                </a:solidFill>
              </a:defRPr>
            </a:lvl4pPr>
            <a:lvl5pPr lvl="4" algn="ctr" rtl="0">
              <a:spcBef>
                <a:spcPts val="0"/>
              </a:spcBef>
              <a:spcAft>
                <a:spcPts val="0"/>
              </a:spcAft>
              <a:buClr>
                <a:schemeClr val="accent3"/>
              </a:buClr>
              <a:buSzPts val="4800"/>
              <a:buNone/>
              <a:defRPr sz="4800">
                <a:solidFill>
                  <a:schemeClr val="accent3"/>
                </a:solidFill>
              </a:defRPr>
            </a:lvl5pPr>
            <a:lvl6pPr lvl="5" algn="ctr" rtl="0">
              <a:spcBef>
                <a:spcPts val="0"/>
              </a:spcBef>
              <a:spcAft>
                <a:spcPts val="0"/>
              </a:spcAft>
              <a:buClr>
                <a:schemeClr val="accent3"/>
              </a:buClr>
              <a:buSzPts val="4800"/>
              <a:buNone/>
              <a:defRPr sz="4800">
                <a:solidFill>
                  <a:schemeClr val="accent3"/>
                </a:solidFill>
              </a:defRPr>
            </a:lvl6pPr>
            <a:lvl7pPr lvl="6" algn="ctr" rtl="0">
              <a:spcBef>
                <a:spcPts val="0"/>
              </a:spcBef>
              <a:spcAft>
                <a:spcPts val="0"/>
              </a:spcAft>
              <a:buClr>
                <a:schemeClr val="accent3"/>
              </a:buClr>
              <a:buSzPts val="4800"/>
              <a:buNone/>
              <a:defRPr sz="4800">
                <a:solidFill>
                  <a:schemeClr val="accent3"/>
                </a:solidFill>
              </a:defRPr>
            </a:lvl7pPr>
            <a:lvl8pPr lvl="7" algn="ctr" rtl="0">
              <a:spcBef>
                <a:spcPts val="0"/>
              </a:spcBef>
              <a:spcAft>
                <a:spcPts val="0"/>
              </a:spcAft>
              <a:buClr>
                <a:schemeClr val="accent3"/>
              </a:buClr>
              <a:buSzPts val="4800"/>
              <a:buNone/>
              <a:defRPr sz="4800">
                <a:solidFill>
                  <a:schemeClr val="accent3"/>
                </a:solidFill>
              </a:defRPr>
            </a:lvl8pPr>
            <a:lvl9pPr lvl="8" algn="ctr" rtl="0">
              <a:spcBef>
                <a:spcPts val="0"/>
              </a:spcBef>
              <a:spcAft>
                <a:spcPts val="0"/>
              </a:spcAft>
              <a:buClr>
                <a:schemeClr val="accent3"/>
              </a:buClr>
              <a:buSzPts val="4800"/>
              <a:buNone/>
              <a:defRPr sz="4800">
                <a:solidFill>
                  <a:schemeClr val="accent3"/>
                </a:solidFill>
              </a:defRPr>
            </a:lvl9pPr>
          </a:lstStyle>
          <a:p>
            <a:r>
              <a:t>xx%</a:t>
            </a:r>
          </a:p>
        </p:txBody>
      </p:sp>
      <p:sp>
        <p:nvSpPr>
          <p:cNvPr id="69" name="Google Shape;69;p13"/>
          <p:cNvSpPr txBox="1">
            <a:spLocks noGrp="1"/>
          </p:cNvSpPr>
          <p:nvPr>
            <p:ph type="title" idx="14"/>
          </p:nvPr>
        </p:nvSpPr>
        <p:spPr>
          <a:xfrm>
            <a:off x="5250325" y="3805460"/>
            <a:ext cx="3366300" cy="365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800"/>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70" name="Google Shape;70;p13"/>
          <p:cNvSpPr txBox="1">
            <a:spLocks noGrp="1"/>
          </p:cNvSpPr>
          <p:nvPr>
            <p:ph type="subTitle" idx="15"/>
          </p:nvPr>
        </p:nvSpPr>
        <p:spPr>
          <a:xfrm>
            <a:off x="5250325" y="4171150"/>
            <a:ext cx="3366300" cy="365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200">
                <a:latin typeface="Lato Light"/>
                <a:ea typeface="Lato Light"/>
                <a:cs typeface="Lato Light"/>
                <a:sym typeface="Lato Light"/>
              </a:defRPr>
            </a:lvl1pPr>
            <a:lvl2pPr lvl="1" rtl="0">
              <a:lnSpc>
                <a:spcPct val="100000"/>
              </a:lnSpc>
              <a:spcBef>
                <a:spcPts val="1600"/>
              </a:spcBef>
              <a:spcAft>
                <a:spcPts val="0"/>
              </a:spcAft>
              <a:buNone/>
              <a:defRPr sz="1200">
                <a:latin typeface="Lato Light"/>
                <a:ea typeface="Lato Light"/>
                <a:cs typeface="Lato Light"/>
                <a:sym typeface="Lato Light"/>
              </a:defRPr>
            </a:lvl2pPr>
            <a:lvl3pPr lvl="2" rtl="0">
              <a:lnSpc>
                <a:spcPct val="100000"/>
              </a:lnSpc>
              <a:spcBef>
                <a:spcPts val="1600"/>
              </a:spcBef>
              <a:spcAft>
                <a:spcPts val="0"/>
              </a:spcAft>
              <a:buNone/>
              <a:defRPr sz="1200">
                <a:latin typeface="Lato Light"/>
                <a:ea typeface="Lato Light"/>
                <a:cs typeface="Lato Light"/>
                <a:sym typeface="Lato Light"/>
              </a:defRPr>
            </a:lvl3pPr>
            <a:lvl4pPr lvl="3" rtl="0">
              <a:lnSpc>
                <a:spcPct val="100000"/>
              </a:lnSpc>
              <a:spcBef>
                <a:spcPts val="1600"/>
              </a:spcBef>
              <a:spcAft>
                <a:spcPts val="0"/>
              </a:spcAft>
              <a:buNone/>
              <a:defRPr sz="1200">
                <a:latin typeface="Lato Light"/>
                <a:ea typeface="Lato Light"/>
                <a:cs typeface="Lato Light"/>
                <a:sym typeface="Lato Light"/>
              </a:defRPr>
            </a:lvl4pPr>
            <a:lvl5pPr lvl="4" rtl="0">
              <a:lnSpc>
                <a:spcPct val="100000"/>
              </a:lnSpc>
              <a:spcBef>
                <a:spcPts val="1600"/>
              </a:spcBef>
              <a:spcAft>
                <a:spcPts val="0"/>
              </a:spcAft>
              <a:buNone/>
              <a:defRPr sz="1200">
                <a:latin typeface="Lato Light"/>
                <a:ea typeface="Lato Light"/>
                <a:cs typeface="Lato Light"/>
                <a:sym typeface="Lato Light"/>
              </a:defRPr>
            </a:lvl5pPr>
            <a:lvl6pPr lvl="5" rtl="0">
              <a:lnSpc>
                <a:spcPct val="100000"/>
              </a:lnSpc>
              <a:spcBef>
                <a:spcPts val="1600"/>
              </a:spcBef>
              <a:spcAft>
                <a:spcPts val="0"/>
              </a:spcAft>
              <a:buNone/>
              <a:defRPr sz="1200">
                <a:latin typeface="Lato Light"/>
                <a:ea typeface="Lato Light"/>
                <a:cs typeface="Lato Light"/>
                <a:sym typeface="Lato Light"/>
              </a:defRPr>
            </a:lvl6pPr>
            <a:lvl7pPr lvl="6" rtl="0">
              <a:lnSpc>
                <a:spcPct val="100000"/>
              </a:lnSpc>
              <a:spcBef>
                <a:spcPts val="1600"/>
              </a:spcBef>
              <a:spcAft>
                <a:spcPts val="0"/>
              </a:spcAft>
              <a:buNone/>
              <a:defRPr sz="1200">
                <a:latin typeface="Lato Light"/>
                <a:ea typeface="Lato Light"/>
                <a:cs typeface="Lato Light"/>
                <a:sym typeface="Lato Light"/>
              </a:defRPr>
            </a:lvl7pPr>
            <a:lvl8pPr lvl="7" rtl="0">
              <a:lnSpc>
                <a:spcPct val="100000"/>
              </a:lnSpc>
              <a:spcBef>
                <a:spcPts val="1600"/>
              </a:spcBef>
              <a:spcAft>
                <a:spcPts val="0"/>
              </a:spcAft>
              <a:buNone/>
              <a:defRPr sz="1200">
                <a:latin typeface="Lato Light"/>
                <a:ea typeface="Lato Light"/>
                <a:cs typeface="Lato Light"/>
                <a:sym typeface="Lato Light"/>
              </a:defRPr>
            </a:lvl8pPr>
            <a:lvl9pPr lvl="8" rtl="0">
              <a:lnSpc>
                <a:spcPct val="100000"/>
              </a:lnSpc>
              <a:spcBef>
                <a:spcPts val="1600"/>
              </a:spcBef>
              <a:spcAft>
                <a:spcPts val="1600"/>
              </a:spcAft>
              <a:buNone/>
              <a:defRPr sz="1200">
                <a:latin typeface="Lato Light"/>
                <a:ea typeface="Lato Light"/>
                <a:cs typeface="Lato Light"/>
                <a:sym typeface="Lato Light"/>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hree columns">
  <p:cSld name="CUSTOM_2">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accent3"/>
              </a:buClr>
              <a:buSzPts val="2800"/>
              <a:buNone/>
              <a:defRPr>
                <a:solidFill>
                  <a:schemeClr val="accent3"/>
                </a:solidFill>
              </a:defRPr>
            </a:lvl1pPr>
            <a:lvl2pPr lvl="1" algn="ctr" rtl="0">
              <a:spcBef>
                <a:spcPts val="0"/>
              </a:spcBef>
              <a:spcAft>
                <a:spcPts val="0"/>
              </a:spcAft>
              <a:buClr>
                <a:schemeClr val="accent3"/>
              </a:buClr>
              <a:buSzPts val="2800"/>
              <a:buNone/>
              <a:defRPr>
                <a:solidFill>
                  <a:schemeClr val="accent3"/>
                </a:solidFill>
              </a:defRPr>
            </a:lvl2pPr>
            <a:lvl3pPr lvl="2" algn="ctr" rtl="0">
              <a:spcBef>
                <a:spcPts val="0"/>
              </a:spcBef>
              <a:spcAft>
                <a:spcPts val="0"/>
              </a:spcAft>
              <a:buClr>
                <a:schemeClr val="accent3"/>
              </a:buClr>
              <a:buSzPts val="2800"/>
              <a:buNone/>
              <a:defRPr>
                <a:solidFill>
                  <a:schemeClr val="accent3"/>
                </a:solidFill>
              </a:defRPr>
            </a:lvl3pPr>
            <a:lvl4pPr lvl="3" algn="ctr" rtl="0">
              <a:spcBef>
                <a:spcPts val="0"/>
              </a:spcBef>
              <a:spcAft>
                <a:spcPts val="0"/>
              </a:spcAft>
              <a:buClr>
                <a:schemeClr val="accent3"/>
              </a:buClr>
              <a:buSzPts val="2800"/>
              <a:buNone/>
              <a:defRPr>
                <a:solidFill>
                  <a:schemeClr val="accent3"/>
                </a:solidFill>
              </a:defRPr>
            </a:lvl4pPr>
            <a:lvl5pPr lvl="4" algn="ctr" rtl="0">
              <a:spcBef>
                <a:spcPts val="0"/>
              </a:spcBef>
              <a:spcAft>
                <a:spcPts val="0"/>
              </a:spcAft>
              <a:buClr>
                <a:schemeClr val="accent3"/>
              </a:buClr>
              <a:buSzPts val="2800"/>
              <a:buNone/>
              <a:defRPr>
                <a:solidFill>
                  <a:schemeClr val="accent3"/>
                </a:solidFill>
              </a:defRPr>
            </a:lvl5pPr>
            <a:lvl6pPr lvl="5" algn="ctr" rtl="0">
              <a:spcBef>
                <a:spcPts val="0"/>
              </a:spcBef>
              <a:spcAft>
                <a:spcPts val="0"/>
              </a:spcAft>
              <a:buClr>
                <a:schemeClr val="accent3"/>
              </a:buClr>
              <a:buSzPts val="2800"/>
              <a:buNone/>
              <a:defRPr>
                <a:solidFill>
                  <a:schemeClr val="accent3"/>
                </a:solidFill>
              </a:defRPr>
            </a:lvl6pPr>
            <a:lvl7pPr lvl="6" algn="ctr" rtl="0">
              <a:spcBef>
                <a:spcPts val="0"/>
              </a:spcBef>
              <a:spcAft>
                <a:spcPts val="0"/>
              </a:spcAft>
              <a:buClr>
                <a:schemeClr val="accent3"/>
              </a:buClr>
              <a:buSzPts val="2800"/>
              <a:buNone/>
              <a:defRPr>
                <a:solidFill>
                  <a:schemeClr val="accent3"/>
                </a:solidFill>
              </a:defRPr>
            </a:lvl7pPr>
            <a:lvl8pPr lvl="7" algn="ctr" rtl="0">
              <a:spcBef>
                <a:spcPts val="0"/>
              </a:spcBef>
              <a:spcAft>
                <a:spcPts val="0"/>
              </a:spcAft>
              <a:buClr>
                <a:schemeClr val="accent3"/>
              </a:buClr>
              <a:buSzPts val="2800"/>
              <a:buNone/>
              <a:defRPr>
                <a:solidFill>
                  <a:schemeClr val="accent3"/>
                </a:solidFill>
              </a:defRPr>
            </a:lvl8pPr>
            <a:lvl9pPr lvl="8" algn="ctr" rtl="0">
              <a:spcBef>
                <a:spcPts val="0"/>
              </a:spcBef>
              <a:spcAft>
                <a:spcPts val="0"/>
              </a:spcAft>
              <a:buClr>
                <a:schemeClr val="accent3"/>
              </a:buClr>
              <a:buSzPts val="2800"/>
              <a:buNone/>
              <a:defRPr>
                <a:solidFill>
                  <a:schemeClr val="accent3"/>
                </a:solidFill>
              </a:defRPr>
            </a:lvl9pPr>
          </a:lstStyle>
          <a:p>
            <a:endParaRPr/>
          </a:p>
        </p:txBody>
      </p:sp>
      <p:sp>
        <p:nvSpPr>
          <p:cNvPr id="73" name="Google Shape;73;p14"/>
          <p:cNvSpPr txBox="1">
            <a:spLocks noGrp="1"/>
          </p:cNvSpPr>
          <p:nvPr>
            <p:ph type="title" idx="2"/>
          </p:nvPr>
        </p:nvSpPr>
        <p:spPr>
          <a:xfrm>
            <a:off x="837425" y="2784498"/>
            <a:ext cx="2091000" cy="365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74" name="Google Shape;74;p14"/>
          <p:cNvSpPr txBox="1">
            <a:spLocks noGrp="1"/>
          </p:cNvSpPr>
          <p:nvPr>
            <p:ph type="subTitle" idx="1"/>
          </p:nvPr>
        </p:nvSpPr>
        <p:spPr>
          <a:xfrm>
            <a:off x="837425" y="3097574"/>
            <a:ext cx="20910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vl1pPr>
            <a:lvl2pPr lvl="1" algn="ctr" rtl="0">
              <a:lnSpc>
                <a:spcPct val="100000"/>
              </a:lnSpc>
              <a:spcBef>
                <a:spcPts val="0"/>
              </a:spcBef>
              <a:spcAft>
                <a:spcPts val="0"/>
              </a:spcAft>
              <a:buNone/>
              <a:defRPr sz="1400"/>
            </a:lvl2pPr>
            <a:lvl3pPr lvl="2" algn="ctr" rtl="0">
              <a:lnSpc>
                <a:spcPct val="100000"/>
              </a:lnSpc>
              <a:spcBef>
                <a:spcPts val="0"/>
              </a:spcBef>
              <a:spcAft>
                <a:spcPts val="0"/>
              </a:spcAft>
              <a:buNone/>
              <a:defRPr sz="1400"/>
            </a:lvl3pPr>
            <a:lvl4pPr lvl="3" algn="ctr" rtl="0">
              <a:lnSpc>
                <a:spcPct val="100000"/>
              </a:lnSpc>
              <a:spcBef>
                <a:spcPts val="0"/>
              </a:spcBef>
              <a:spcAft>
                <a:spcPts val="0"/>
              </a:spcAft>
              <a:buNone/>
              <a:defRPr sz="1400"/>
            </a:lvl4pPr>
            <a:lvl5pPr lvl="4" algn="ctr" rtl="0">
              <a:lnSpc>
                <a:spcPct val="100000"/>
              </a:lnSpc>
              <a:spcBef>
                <a:spcPts val="0"/>
              </a:spcBef>
              <a:spcAft>
                <a:spcPts val="0"/>
              </a:spcAft>
              <a:buNone/>
              <a:defRPr sz="1400"/>
            </a:lvl5pPr>
            <a:lvl6pPr lvl="5" algn="ctr" rtl="0">
              <a:lnSpc>
                <a:spcPct val="100000"/>
              </a:lnSpc>
              <a:spcBef>
                <a:spcPts val="0"/>
              </a:spcBef>
              <a:spcAft>
                <a:spcPts val="0"/>
              </a:spcAft>
              <a:buNone/>
              <a:defRPr sz="1400"/>
            </a:lvl6pPr>
            <a:lvl7pPr lvl="6" algn="ctr" rtl="0">
              <a:lnSpc>
                <a:spcPct val="100000"/>
              </a:lnSpc>
              <a:spcBef>
                <a:spcPts val="0"/>
              </a:spcBef>
              <a:spcAft>
                <a:spcPts val="0"/>
              </a:spcAft>
              <a:buNone/>
              <a:defRPr sz="1400"/>
            </a:lvl7pPr>
            <a:lvl8pPr lvl="7" algn="ctr" rtl="0">
              <a:lnSpc>
                <a:spcPct val="100000"/>
              </a:lnSpc>
              <a:spcBef>
                <a:spcPts val="0"/>
              </a:spcBef>
              <a:spcAft>
                <a:spcPts val="0"/>
              </a:spcAft>
              <a:buNone/>
              <a:defRPr sz="1400"/>
            </a:lvl8pPr>
            <a:lvl9pPr lvl="8" algn="ctr" rtl="0">
              <a:lnSpc>
                <a:spcPct val="100000"/>
              </a:lnSpc>
              <a:spcBef>
                <a:spcPts val="0"/>
              </a:spcBef>
              <a:spcAft>
                <a:spcPts val="0"/>
              </a:spcAft>
              <a:buNone/>
              <a:defRPr sz="1400"/>
            </a:lvl9pPr>
          </a:lstStyle>
          <a:p>
            <a:endParaRPr/>
          </a:p>
        </p:txBody>
      </p:sp>
      <p:sp>
        <p:nvSpPr>
          <p:cNvPr id="75" name="Google Shape;75;p14"/>
          <p:cNvSpPr txBox="1">
            <a:spLocks noGrp="1"/>
          </p:cNvSpPr>
          <p:nvPr>
            <p:ph type="title" idx="3"/>
          </p:nvPr>
        </p:nvSpPr>
        <p:spPr>
          <a:xfrm>
            <a:off x="3528830" y="2784496"/>
            <a:ext cx="2091000" cy="365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76" name="Google Shape;76;p14"/>
          <p:cNvSpPr txBox="1">
            <a:spLocks noGrp="1"/>
          </p:cNvSpPr>
          <p:nvPr>
            <p:ph type="subTitle" idx="4"/>
          </p:nvPr>
        </p:nvSpPr>
        <p:spPr>
          <a:xfrm>
            <a:off x="3528827" y="3097571"/>
            <a:ext cx="20910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vl1pPr>
            <a:lvl2pPr lvl="1" algn="ctr" rtl="0">
              <a:lnSpc>
                <a:spcPct val="100000"/>
              </a:lnSpc>
              <a:spcBef>
                <a:spcPts val="0"/>
              </a:spcBef>
              <a:spcAft>
                <a:spcPts val="0"/>
              </a:spcAft>
              <a:buNone/>
              <a:defRPr sz="1400"/>
            </a:lvl2pPr>
            <a:lvl3pPr lvl="2" algn="ctr" rtl="0">
              <a:lnSpc>
                <a:spcPct val="100000"/>
              </a:lnSpc>
              <a:spcBef>
                <a:spcPts val="0"/>
              </a:spcBef>
              <a:spcAft>
                <a:spcPts val="0"/>
              </a:spcAft>
              <a:buNone/>
              <a:defRPr sz="1400"/>
            </a:lvl3pPr>
            <a:lvl4pPr lvl="3" algn="ctr" rtl="0">
              <a:lnSpc>
                <a:spcPct val="100000"/>
              </a:lnSpc>
              <a:spcBef>
                <a:spcPts val="0"/>
              </a:spcBef>
              <a:spcAft>
                <a:spcPts val="0"/>
              </a:spcAft>
              <a:buNone/>
              <a:defRPr sz="1400"/>
            </a:lvl4pPr>
            <a:lvl5pPr lvl="4" algn="ctr" rtl="0">
              <a:lnSpc>
                <a:spcPct val="100000"/>
              </a:lnSpc>
              <a:spcBef>
                <a:spcPts val="0"/>
              </a:spcBef>
              <a:spcAft>
                <a:spcPts val="0"/>
              </a:spcAft>
              <a:buNone/>
              <a:defRPr sz="1400"/>
            </a:lvl5pPr>
            <a:lvl6pPr lvl="5" algn="ctr" rtl="0">
              <a:lnSpc>
                <a:spcPct val="100000"/>
              </a:lnSpc>
              <a:spcBef>
                <a:spcPts val="0"/>
              </a:spcBef>
              <a:spcAft>
                <a:spcPts val="0"/>
              </a:spcAft>
              <a:buNone/>
              <a:defRPr sz="1400"/>
            </a:lvl6pPr>
            <a:lvl7pPr lvl="6" algn="ctr" rtl="0">
              <a:lnSpc>
                <a:spcPct val="100000"/>
              </a:lnSpc>
              <a:spcBef>
                <a:spcPts val="0"/>
              </a:spcBef>
              <a:spcAft>
                <a:spcPts val="0"/>
              </a:spcAft>
              <a:buNone/>
              <a:defRPr sz="1400"/>
            </a:lvl7pPr>
            <a:lvl8pPr lvl="7" algn="ctr" rtl="0">
              <a:lnSpc>
                <a:spcPct val="100000"/>
              </a:lnSpc>
              <a:spcBef>
                <a:spcPts val="0"/>
              </a:spcBef>
              <a:spcAft>
                <a:spcPts val="0"/>
              </a:spcAft>
              <a:buNone/>
              <a:defRPr sz="1400"/>
            </a:lvl8pPr>
            <a:lvl9pPr lvl="8" algn="ctr" rtl="0">
              <a:lnSpc>
                <a:spcPct val="100000"/>
              </a:lnSpc>
              <a:spcBef>
                <a:spcPts val="0"/>
              </a:spcBef>
              <a:spcAft>
                <a:spcPts val="0"/>
              </a:spcAft>
              <a:buNone/>
              <a:defRPr sz="1400"/>
            </a:lvl9pPr>
          </a:lstStyle>
          <a:p>
            <a:endParaRPr/>
          </a:p>
        </p:txBody>
      </p:sp>
      <p:sp>
        <p:nvSpPr>
          <p:cNvPr id="77" name="Google Shape;77;p14"/>
          <p:cNvSpPr txBox="1">
            <a:spLocks noGrp="1"/>
          </p:cNvSpPr>
          <p:nvPr>
            <p:ph type="title" idx="5"/>
          </p:nvPr>
        </p:nvSpPr>
        <p:spPr>
          <a:xfrm>
            <a:off x="6220233" y="2784475"/>
            <a:ext cx="2091000" cy="365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78" name="Google Shape;78;p14"/>
          <p:cNvSpPr txBox="1">
            <a:spLocks noGrp="1"/>
          </p:cNvSpPr>
          <p:nvPr>
            <p:ph type="subTitle" idx="6"/>
          </p:nvPr>
        </p:nvSpPr>
        <p:spPr>
          <a:xfrm>
            <a:off x="6220227" y="3097537"/>
            <a:ext cx="20910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vl1pPr>
            <a:lvl2pPr lvl="1" algn="ctr" rtl="0">
              <a:lnSpc>
                <a:spcPct val="100000"/>
              </a:lnSpc>
              <a:spcBef>
                <a:spcPts val="0"/>
              </a:spcBef>
              <a:spcAft>
                <a:spcPts val="0"/>
              </a:spcAft>
              <a:buNone/>
              <a:defRPr sz="1400"/>
            </a:lvl2pPr>
            <a:lvl3pPr lvl="2" algn="ctr" rtl="0">
              <a:lnSpc>
                <a:spcPct val="100000"/>
              </a:lnSpc>
              <a:spcBef>
                <a:spcPts val="0"/>
              </a:spcBef>
              <a:spcAft>
                <a:spcPts val="0"/>
              </a:spcAft>
              <a:buNone/>
              <a:defRPr sz="1400"/>
            </a:lvl3pPr>
            <a:lvl4pPr lvl="3" algn="ctr" rtl="0">
              <a:lnSpc>
                <a:spcPct val="100000"/>
              </a:lnSpc>
              <a:spcBef>
                <a:spcPts val="0"/>
              </a:spcBef>
              <a:spcAft>
                <a:spcPts val="0"/>
              </a:spcAft>
              <a:buNone/>
              <a:defRPr sz="1400"/>
            </a:lvl4pPr>
            <a:lvl5pPr lvl="4" algn="ctr" rtl="0">
              <a:lnSpc>
                <a:spcPct val="100000"/>
              </a:lnSpc>
              <a:spcBef>
                <a:spcPts val="0"/>
              </a:spcBef>
              <a:spcAft>
                <a:spcPts val="0"/>
              </a:spcAft>
              <a:buNone/>
              <a:defRPr sz="1400"/>
            </a:lvl5pPr>
            <a:lvl6pPr lvl="5" algn="ctr" rtl="0">
              <a:lnSpc>
                <a:spcPct val="100000"/>
              </a:lnSpc>
              <a:spcBef>
                <a:spcPts val="0"/>
              </a:spcBef>
              <a:spcAft>
                <a:spcPts val="0"/>
              </a:spcAft>
              <a:buNone/>
              <a:defRPr sz="1400"/>
            </a:lvl6pPr>
            <a:lvl7pPr lvl="6" algn="ctr" rtl="0">
              <a:lnSpc>
                <a:spcPct val="100000"/>
              </a:lnSpc>
              <a:spcBef>
                <a:spcPts val="0"/>
              </a:spcBef>
              <a:spcAft>
                <a:spcPts val="0"/>
              </a:spcAft>
              <a:buNone/>
              <a:defRPr sz="1400"/>
            </a:lvl7pPr>
            <a:lvl8pPr lvl="7" algn="ctr" rtl="0">
              <a:lnSpc>
                <a:spcPct val="100000"/>
              </a:lnSpc>
              <a:spcBef>
                <a:spcPts val="0"/>
              </a:spcBef>
              <a:spcAft>
                <a:spcPts val="0"/>
              </a:spcAft>
              <a:buNone/>
              <a:defRPr sz="1400"/>
            </a:lvl8pPr>
            <a:lvl9pPr lvl="8" algn="ctr" rtl="0">
              <a:lnSpc>
                <a:spcPct val="100000"/>
              </a:lnSpc>
              <a:spcBef>
                <a:spcPts val="0"/>
              </a:spcBef>
              <a:spcAft>
                <a:spcPts val="0"/>
              </a:spcAft>
              <a:buNone/>
              <a:defRPr sz="14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Four text collumns 2">
  <p:cSld name="CUSTOM_4_1">
    <p:spTree>
      <p:nvGrpSpPr>
        <p:cNvPr id="1" name="Shape 119"/>
        <p:cNvGrpSpPr/>
        <p:nvPr/>
      </p:nvGrpSpPr>
      <p:grpSpPr>
        <a:xfrm>
          <a:off x="0" y="0"/>
          <a:ext cx="0" cy="0"/>
          <a:chOff x="0" y="0"/>
          <a:chExt cx="0" cy="0"/>
        </a:xfrm>
      </p:grpSpPr>
      <p:sp>
        <p:nvSpPr>
          <p:cNvPr id="120" name="Google Shape;120;p19"/>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accent3"/>
              </a:buClr>
              <a:buSzPts val="2800"/>
              <a:buNone/>
              <a:defRPr>
                <a:solidFill>
                  <a:schemeClr val="accent3"/>
                </a:solidFill>
              </a:defRPr>
            </a:lvl1pPr>
            <a:lvl2pPr lvl="1" algn="ctr" rtl="0">
              <a:spcBef>
                <a:spcPts val="0"/>
              </a:spcBef>
              <a:spcAft>
                <a:spcPts val="0"/>
              </a:spcAft>
              <a:buClr>
                <a:schemeClr val="accent3"/>
              </a:buClr>
              <a:buSzPts val="2800"/>
              <a:buNone/>
              <a:defRPr>
                <a:solidFill>
                  <a:schemeClr val="accent3"/>
                </a:solidFill>
              </a:defRPr>
            </a:lvl2pPr>
            <a:lvl3pPr lvl="2" algn="ctr" rtl="0">
              <a:spcBef>
                <a:spcPts val="0"/>
              </a:spcBef>
              <a:spcAft>
                <a:spcPts val="0"/>
              </a:spcAft>
              <a:buClr>
                <a:schemeClr val="accent3"/>
              </a:buClr>
              <a:buSzPts val="2800"/>
              <a:buNone/>
              <a:defRPr>
                <a:solidFill>
                  <a:schemeClr val="accent3"/>
                </a:solidFill>
              </a:defRPr>
            </a:lvl3pPr>
            <a:lvl4pPr lvl="3" algn="ctr" rtl="0">
              <a:spcBef>
                <a:spcPts val="0"/>
              </a:spcBef>
              <a:spcAft>
                <a:spcPts val="0"/>
              </a:spcAft>
              <a:buClr>
                <a:schemeClr val="accent3"/>
              </a:buClr>
              <a:buSzPts val="2800"/>
              <a:buNone/>
              <a:defRPr>
                <a:solidFill>
                  <a:schemeClr val="accent3"/>
                </a:solidFill>
              </a:defRPr>
            </a:lvl4pPr>
            <a:lvl5pPr lvl="4" algn="ctr" rtl="0">
              <a:spcBef>
                <a:spcPts val="0"/>
              </a:spcBef>
              <a:spcAft>
                <a:spcPts val="0"/>
              </a:spcAft>
              <a:buClr>
                <a:schemeClr val="accent3"/>
              </a:buClr>
              <a:buSzPts val="2800"/>
              <a:buNone/>
              <a:defRPr>
                <a:solidFill>
                  <a:schemeClr val="accent3"/>
                </a:solidFill>
              </a:defRPr>
            </a:lvl5pPr>
            <a:lvl6pPr lvl="5" algn="ctr" rtl="0">
              <a:spcBef>
                <a:spcPts val="0"/>
              </a:spcBef>
              <a:spcAft>
                <a:spcPts val="0"/>
              </a:spcAft>
              <a:buClr>
                <a:schemeClr val="accent3"/>
              </a:buClr>
              <a:buSzPts val="2800"/>
              <a:buNone/>
              <a:defRPr>
                <a:solidFill>
                  <a:schemeClr val="accent3"/>
                </a:solidFill>
              </a:defRPr>
            </a:lvl6pPr>
            <a:lvl7pPr lvl="6" algn="ctr" rtl="0">
              <a:spcBef>
                <a:spcPts val="0"/>
              </a:spcBef>
              <a:spcAft>
                <a:spcPts val="0"/>
              </a:spcAft>
              <a:buClr>
                <a:schemeClr val="accent3"/>
              </a:buClr>
              <a:buSzPts val="2800"/>
              <a:buNone/>
              <a:defRPr>
                <a:solidFill>
                  <a:schemeClr val="accent3"/>
                </a:solidFill>
              </a:defRPr>
            </a:lvl7pPr>
            <a:lvl8pPr lvl="7" algn="ctr" rtl="0">
              <a:spcBef>
                <a:spcPts val="0"/>
              </a:spcBef>
              <a:spcAft>
                <a:spcPts val="0"/>
              </a:spcAft>
              <a:buClr>
                <a:schemeClr val="accent3"/>
              </a:buClr>
              <a:buSzPts val="2800"/>
              <a:buNone/>
              <a:defRPr>
                <a:solidFill>
                  <a:schemeClr val="accent3"/>
                </a:solidFill>
              </a:defRPr>
            </a:lvl8pPr>
            <a:lvl9pPr lvl="8" algn="ctr" rtl="0">
              <a:spcBef>
                <a:spcPts val="0"/>
              </a:spcBef>
              <a:spcAft>
                <a:spcPts val="0"/>
              </a:spcAft>
              <a:buClr>
                <a:schemeClr val="accent3"/>
              </a:buClr>
              <a:buSzPts val="2800"/>
              <a:buNone/>
              <a:defRPr>
                <a:solidFill>
                  <a:schemeClr val="accent3"/>
                </a:solidFill>
              </a:defRPr>
            </a:lvl9pPr>
          </a:lstStyle>
          <a:p>
            <a:endParaRPr/>
          </a:p>
        </p:txBody>
      </p:sp>
      <p:sp>
        <p:nvSpPr>
          <p:cNvPr id="121" name="Google Shape;121;p19"/>
          <p:cNvSpPr txBox="1">
            <a:spLocks noGrp="1"/>
          </p:cNvSpPr>
          <p:nvPr>
            <p:ph type="title" idx="2"/>
          </p:nvPr>
        </p:nvSpPr>
        <p:spPr>
          <a:xfrm>
            <a:off x="904775" y="2656688"/>
            <a:ext cx="16050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122" name="Google Shape;122;p19"/>
          <p:cNvSpPr txBox="1">
            <a:spLocks noGrp="1"/>
          </p:cNvSpPr>
          <p:nvPr>
            <p:ph type="subTitle" idx="1"/>
          </p:nvPr>
        </p:nvSpPr>
        <p:spPr>
          <a:xfrm>
            <a:off x="904775" y="3022379"/>
            <a:ext cx="16050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solidFill>
                  <a:schemeClr val="accent3"/>
                </a:solidFill>
              </a:defRPr>
            </a:lvl1pPr>
            <a:lvl2pPr lvl="1" algn="ctr" rtl="0">
              <a:lnSpc>
                <a:spcPct val="100000"/>
              </a:lnSpc>
              <a:spcBef>
                <a:spcPts val="1600"/>
              </a:spcBef>
              <a:spcAft>
                <a:spcPts val="0"/>
              </a:spcAft>
              <a:buNone/>
              <a:defRPr sz="1400">
                <a:solidFill>
                  <a:schemeClr val="accent3"/>
                </a:solidFill>
              </a:defRPr>
            </a:lvl2pPr>
            <a:lvl3pPr lvl="2" algn="ctr" rtl="0">
              <a:lnSpc>
                <a:spcPct val="100000"/>
              </a:lnSpc>
              <a:spcBef>
                <a:spcPts val="1600"/>
              </a:spcBef>
              <a:spcAft>
                <a:spcPts val="0"/>
              </a:spcAft>
              <a:buNone/>
              <a:defRPr sz="1400">
                <a:solidFill>
                  <a:schemeClr val="accent3"/>
                </a:solidFill>
              </a:defRPr>
            </a:lvl3pPr>
            <a:lvl4pPr lvl="3" algn="ctr" rtl="0">
              <a:lnSpc>
                <a:spcPct val="100000"/>
              </a:lnSpc>
              <a:spcBef>
                <a:spcPts val="1600"/>
              </a:spcBef>
              <a:spcAft>
                <a:spcPts val="0"/>
              </a:spcAft>
              <a:buNone/>
              <a:defRPr sz="1400">
                <a:solidFill>
                  <a:schemeClr val="accent3"/>
                </a:solidFill>
              </a:defRPr>
            </a:lvl4pPr>
            <a:lvl5pPr lvl="4" algn="ctr" rtl="0">
              <a:lnSpc>
                <a:spcPct val="100000"/>
              </a:lnSpc>
              <a:spcBef>
                <a:spcPts val="1600"/>
              </a:spcBef>
              <a:spcAft>
                <a:spcPts val="0"/>
              </a:spcAft>
              <a:buNone/>
              <a:defRPr sz="1400">
                <a:solidFill>
                  <a:schemeClr val="accent3"/>
                </a:solidFill>
              </a:defRPr>
            </a:lvl5pPr>
            <a:lvl6pPr lvl="5" algn="ctr" rtl="0">
              <a:lnSpc>
                <a:spcPct val="100000"/>
              </a:lnSpc>
              <a:spcBef>
                <a:spcPts val="1600"/>
              </a:spcBef>
              <a:spcAft>
                <a:spcPts val="0"/>
              </a:spcAft>
              <a:buNone/>
              <a:defRPr sz="1400">
                <a:solidFill>
                  <a:schemeClr val="accent3"/>
                </a:solidFill>
              </a:defRPr>
            </a:lvl6pPr>
            <a:lvl7pPr lvl="6" algn="ctr" rtl="0">
              <a:lnSpc>
                <a:spcPct val="100000"/>
              </a:lnSpc>
              <a:spcBef>
                <a:spcPts val="1600"/>
              </a:spcBef>
              <a:spcAft>
                <a:spcPts val="0"/>
              </a:spcAft>
              <a:buNone/>
              <a:defRPr sz="1400">
                <a:solidFill>
                  <a:schemeClr val="accent3"/>
                </a:solidFill>
              </a:defRPr>
            </a:lvl7pPr>
            <a:lvl8pPr lvl="7" algn="ctr" rtl="0">
              <a:lnSpc>
                <a:spcPct val="100000"/>
              </a:lnSpc>
              <a:spcBef>
                <a:spcPts val="1600"/>
              </a:spcBef>
              <a:spcAft>
                <a:spcPts val="0"/>
              </a:spcAft>
              <a:buNone/>
              <a:defRPr sz="1400">
                <a:solidFill>
                  <a:schemeClr val="accent3"/>
                </a:solidFill>
              </a:defRPr>
            </a:lvl8pPr>
            <a:lvl9pPr lvl="8" algn="ctr" rtl="0">
              <a:lnSpc>
                <a:spcPct val="100000"/>
              </a:lnSpc>
              <a:spcBef>
                <a:spcPts val="1600"/>
              </a:spcBef>
              <a:spcAft>
                <a:spcPts val="1600"/>
              </a:spcAft>
              <a:buNone/>
              <a:defRPr sz="1400">
                <a:solidFill>
                  <a:schemeClr val="accent3"/>
                </a:solidFill>
              </a:defRPr>
            </a:lvl9pPr>
          </a:lstStyle>
          <a:p>
            <a:endParaRPr/>
          </a:p>
        </p:txBody>
      </p:sp>
      <p:sp>
        <p:nvSpPr>
          <p:cNvPr id="123" name="Google Shape;123;p19"/>
          <p:cNvSpPr txBox="1">
            <a:spLocks noGrp="1"/>
          </p:cNvSpPr>
          <p:nvPr>
            <p:ph type="title" idx="3"/>
          </p:nvPr>
        </p:nvSpPr>
        <p:spPr>
          <a:xfrm>
            <a:off x="2814575" y="2656688"/>
            <a:ext cx="16050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124" name="Google Shape;124;p19"/>
          <p:cNvSpPr txBox="1">
            <a:spLocks noGrp="1"/>
          </p:cNvSpPr>
          <p:nvPr>
            <p:ph type="subTitle" idx="4"/>
          </p:nvPr>
        </p:nvSpPr>
        <p:spPr>
          <a:xfrm>
            <a:off x="2814575" y="3022379"/>
            <a:ext cx="16050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vl1pPr>
            <a:lvl2pPr lvl="1" algn="ctr" rtl="0">
              <a:lnSpc>
                <a:spcPct val="100000"/>
              </a:lnSpc>
              <a:spcBef>
                <a:spcPts val="1600"/>
              </a:spcBef>
              <a:spcAft>
                <a:spcPts val="0"/>
              </a:spcAft>
              <a:buNone/>
              <a:defRPr sz="1400"/>
            </a:lvl2pPr>
            <a:lvl3pPr lvl="2" algn="ctr" rtl="0">
              <a:lnSpc>
                <a:spcPct val="100000"/>
              </a:lnSpc>
              <a:spcBef>
                <a:spcPts val="1600"/>
              </a:spcBef>
              <a:spcAft>
                <a:spcPts val="0"/>
              </a:spcAft>
              <a:buNone/>
              <a:defRPr sz="1400"/>
            </a:lvl3pPr>
            <a:lvl4pPr lvl="3" algn="ctr" rtl="0">
              <a:lnSpc>
                <a:spcPct val="100000"/>
              </a:lnSpc>
              <a:spcBef>
                <a:spcPts val="1600"/>
              </a:spcBef>
              <a:spcAft>
                <a:spcPts val="0"/>
              </a:spcAft>
              <a:buNone/>
              <a:defRPr sz="1400"/>
            </a:lvl4pPr>
            <a:lvl5pPr lvl="4" algn="ctr" rtl="0">
              <a:lnSpc>
                <a:spcPct val="100000"/>
              </a:lnSpc>
              <a:spcBef>
                <a:spcPts val="1600"/>
              </a:spcBef>
              <a:spcAft>
                <a:spcPts val="0"/>
              </a:spcAft>
              <a:buNone/>
              <a:defRPr sz="1400"/>
            </a:lvl5pPr>
            <a:lvl6pPr lvl="5" algn="ctr" rtl="0">
              <a:lnSpc>
                <a:spcPct val="100000"/>
              </a:lnSpc>
              <a:spcBef>
                <a:spcPts val="1600"/>
              </a:spcBef>
              <a:spcAft>
                <a:spcPts val="0"/>
              </a:spcAft>
              <a:buNone/>
              <a:defRPr sz="1400"/>
            </a:lvl6pPr>
            <a:lvl7pPr lvl="6" algn="ctr" rtl="0">
              <a:lnSpc>
                <a:spcPct val="100000"/>
              </a:lnSpc>
              <a:spcBef>
                <a:spcPts val="1600"/>
              </a:spcBef>
              <a:spcAft>
                <a:spcPts val="0"/>
              </a:spcAft>
              <a:buNone/>
              <a:defRPr sz="1400"/>
            </a:lvl7pPr>
            <a:lvl8pPr lvl="7" algn="ctr" rtl="0">
              <a:lnSpc>
                <a:spcPct val="100000"/>
              </a:lnSpc>
              <a:spcBef>
                <a:spcPts val="1600"/>
              </a:spcBef>
              <a:spcAft>
                <a:spcPts val="0"/>
              </a:spcAft>
              <a:buNone/>
              <a:defRPr sz="1400"/>
            </a:lvl8pPr>
            <a:lvl9pPr lvl="8" algn="ctr" rtl="0">
              <a:lnSpc>
                <a:spcPct val="100000"/>
              </a:lnSpc>
              <a:spcBef>
                <a:spcPts val="1600"/>
              </a:spcBef>
              <a:spcAft>
                <a:spcPts val="1600"/>
              </a:spcAft>
              <a:buNone/>
              <a:defRPr sz="1400"/>
            </a:lvl9pPr>
          </a:lstStyle>
          <a:p>
            <a:endParaRPr/>
          </a:p>
        </p:txBody>
      </p:sp>
      <p:sp>
        <p:nvSpPr>
          <p:cNvPr id="125" name="Google Shape;125;p19"/>
          <p:cNvSpPr txBox="1">
            <a:spLocks noGrp="1"/>
          </p:cNvSpPr>
          <p:nvPr>
            <p:ph type="title" idx="5"/>
          </p:nvPr>
        </p:nvSpPr>
        <p:spPr>
          <a:xfrm>
            <a:off x="4724375" y="2656709"/>
            <a:ext cx="16050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126" name="Google Shape;126;p19"/>
          <p:cNvSpPr txBox="1">
            <a:spLocks noGrp="1"/>
          </p:cNvSpPr>
          <p:nvPr>
            <p:ph type="subTitle" idx="6"/>
          </p:nvPr>
        </p:nvSpPr>
        <p:spPr>
          <a:xfrm>
            <a:off x="4724375" y="3022400"/>
            <a:ext cx="16050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vl1pPr>
            <a:lvl2pPr lvl="1" algn="ctr" rtl="0">
              <a:lnSpc>
                <a:spcPct val="100000"/>
              </a:lnSpc>
              <a:spcBef>
                <a:spcPts val="1600"/>
              </a:spcBef>
              <a:spcAft>
                <a:spcPts val="0"/>
              </a:spcAft>
              <a:buNone/>
              <a:defRPr sz="1400"/>
            </a:lvl2pPr>
            <a:lvl3pPr lvl="2" algn="ctr" rtl="0">
              <a:lnSpc>
                <a:spcPct val="100000"/>
              </a:lnSpc>
              <a:spcBef>
                <a:spcPts val="1600"/>
              </a:spcBef>
              <a:spcAft>
                <a:spcPts val="0"/>
              </a:spcAft>
              <a:buNone/>
              <a:defRPr sz="1400"/>
            </a:lvl3pPr>
            <a:lvl4pPr lvl="3" algn="ctr" rtl="0">
              <a:lnSpc>
                <a:spcPct val="100000"/>
              </a:lnSpc>
              <a:spcBef>
                <a:spcPts val="1600"/>
              </a:spcBef>
              <a:spcAft>
                <a:spcPts val="0"/>
              </a:spcAft>
              <a:buNone/>
              <a:defRPr sz="1400"/>
            </a:lvl4pPr>
            <a:lvl5pPr lvl="4" algn="ctr" rtl="0">
              <a:lnSpc>
                <a:spcPct val="100000"/>
              </a:lnSpc>
              <a:spcBef>
                <a:spcPts val="1600"/>
              </a:spcBef>
              <a:spcAft>
                <a:spcPts val="0"/>
              </a:spcAft>
              <a:buNone/>
              <a:defRPr sz="1400"/>
            </a:lvl5pPr>
            <a:lvl6pPr lvl="5" algn="ctr" rtl="0">
              <a:lnSpc>
                <a:spcPct val="100000"/>
              </a:lnSpc>
              <a:spcBef>
                <a:spcPts val="1600"/>
              </a:spcBef>
              <a:spcAft>
                <a:spcPts val="0"/>
              </a:spcAft>
              <a:buNone/>
              <a:defRPr sz="1400"/>
            </a:lvl6pPr>
            <a:lvl7pPr lvl="6" algn="ctr" rtl="0">
              <a:lnSpc>
                <a:spcPct val="100000"/>
              </a:lnSpc>
              <a:spcBef>
                <a:spcPts val="1600"/>
              </a:spcBef>
              <a:spcAft>
                <a:spcPts val="0"/>
              </a:spcAft>
              <a:buNone/>
              <a:defRPr sz="1400"/>
            </a:lvl7pPr>
            <a:lvl8pPr lvl="7" algn="ctr" rtl="0">
              <a:lnSpc>
                <a:spcPct val="100000"/>
              </a:lnSpc>
              <a:spcBef>
                <a:spcPts val="1600"/>
              </a:spcBef>
              <a:spcAft>
                <a:spcPts val="0"/>
              </a:spcAft>
              <a:buNone/>
              <a:defRPr sz="1400"/>
            </a:lvl8pPr>
            <a:lvl9pPr lvl="8" algn="ctr" rtl="0">
              <a:lnSpc>
                <a:spcPct val="100000"/>
              </a:lnSpc>
              <a:spcBef>
                <a:spcPts val="1600"/>
              </a:spcBef>
              <a:spcAft>
                <a:spcPts val="1600"/>
              </a:spcAft>
              <a:buNone/>
              <a:defRPr sz="1400"/>
            </a:lvl9pPr>
          </a:lstStyle>
          <a:p>
            <a:endParaRPr/>
          </a:p>
        </p:txBody>
      </p:sp>
      <p:sp>
        <p:nvSpPr>
          <p:cNvPr id="127" name="Google Shape;127;p19"/>
          <p:cNvSpPr txBox="1">
            <a:spLocks noGrp="1"/>
          </p:cNvSpPr>
          <p:nvPr>
            <p:ph type="title" idx="7"/>
          </p:nvPr>
        </p:nvSpPr>
        <p:spPr>
          <a:xfrm>
            <a:off x="6634175" y="2656734"/>
            <a:ext cx="16050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128" name="Google Shape;128;p19"/>
          <p:cNvSpPr txBox="1">
            <a:spLocks noGrp="1"/>
          </p:cNvSpPr>
          <p:nvPr>
            <p:ph type="subTitle" idx="8"/>
          </p:nvPr>
        </p:nvSpPr>
        <p:spPr>
          <a:xfrm>
            <a:off x="6634175" y="3022425"/>
            <a:ext cx="16050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vl1pPr>
            <a:lvl2pPr lvl="1" algn="ctr" rtl="0">
              <a:lnSpc>
                <a:spcPct val="100000"/>
              </a:lnSpc>
              <a:spcBef>
                <a:spcPts val="1600"/>
              </a:spcBef>
              <a:spcAft>
                <a:spcPts val="0"/>
              </a:spcAft>
              <a:buNone/>
              <a:defRPr sz="1400"/>
            </a:lvl2pPr>
            <a:lvl3pPr lvl="2" algn="ctr" rtl="0">
              <a:lnSpc>
                <a:spcPct val="100000"/>
              </a:lnSpc>
              <a:spcBef>
                <a:spcPts val="1600"/>
              </a:spcBef>
              <a:spcAft>
                <a:spcPts val="0"/>
              </a:spcAft>
              <a:buNone/>
              <a:defRPr sz="1400"/>
            </a:lvl3pPr>
            <a:lvl4pPr lvl="3" algn="ctr" rtl="0">
              <a:lnSpc>
                <a:spcPct val="100000"/>
              </a:lnSpc>
              <a:spcBef>
                <a:spcPts val="1600"/>
              </a:spcBef>
              <a:spcAft>
                <a:spcPts val="0"/>
              </a:spcAft>
              <a:buNone/>
              <a:defRPr sz="1400"/>
            </a:lvl4pPr>
            <a:lvl5pPr lvl="4" algn="ctr" rtl="0">
              <a:lnSpc>
                <a:spcPct val="100000"/>
              </a:lnSpc>
              <a:spcBef>
                <a:spcPts val="1600"/>
              </a:spcBef>
              <a:spcAft>
                <a:spcPts val="0"/>
              </a:spcAft>
              <a:buNone/>
              <a:defRPr sz="1400"/>
            </a:lvl5pPr>
            <a:lvl6pPr lvl="5" algn="ctr" rtl="0">
              <a:lnSpc>
                <a:spcPct val="100000"/>
              </a:lnSpc>
              <a:spcBef>
                <a:spcPts val="1600"/>
              </a:spcBef>
              <a:spcAft>
                <a:spcPts val="0"/>
              </a:spcAft>
              <a:buNone/>
              <a:defRPr sz="1400"/>
            </a:lvl6pPr>
            <a:lvl7pPr lvl="6" algn="ctr" rtl="0">
              <a:lnSpc>
                <a:spcPct val="100000"/>
              </a:lnSpc>
              <a:spcBef>
                <a:spcPts val="1600"/>
              </a:spcBef>
              <a:spcAft>
                <a:spcPts val="0"/>
              </a:spcAft>
              <a:buNone/>
              <a:defRPr sz="1400"/>
            </a:lvl7pPr>
            <a:lvl8pPr lvl="7" algn="ctr" rtl="0">
              <a:lnSpc>
                <a:spcPct val="100000"/>
              </a:lnSpc>
              <a:spcBef>
                <a:spcPts val="1600"/>
              </a:spcBef>
              <a:spcAft>
                <a:spcPts val="0"/>
              </a:spcAft>
              <a:buNone/>
              <a:defRPr sz="1400"/>
            </a:lvl8pPr>
            <a:lvl9pPr lvl="8" algn="ctr" rtl="0">
              <a:lnSpc>
                <a:spcPct val="100000"/>
              </a:lnSpc>
              <a:spcBef>
                <a:spcPts val="1600"/>
              </a:spcBef>
              <a:spcAft>
                <a:spcPts val="1600"/>
              </a:spcAft>
              <a:buNone/>
              <a:defRPr sz="14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meline">
  <p:cSld name="CUSTOM_6">
    <p:spTree>
      <p:nvGrpSpPr>
        <p:cNvPr id="1" name="Shape 134"/>
        <p:cNvGrpSpPr/>
        <p:nvPr/>
      </p:nvGrpSpPr>
      <p:grpSpPr>
        <a:xfrm>
          <a:off x="0" y="0"/>
          <a:ext cx="0" cy="0"/>
          <a:chOff x="0" y="0"/>
          <a:chExt cx="0" cy="0"/>
        </a:xfrm>
      </p:grpSpPr>
      <p:sp>
        <p:nvSpPr>
          <p:cNvPr id="135" name="Google Shape;135;p21"/>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lvl1pPr lvl="0" algn="r">
              <a:spcBef>
                <a:spcPts val="0"/>
              </a:spcBef>
              <a:spcAft>
                <a:spcPts val="0"/>
              </a:spcAft>
              <a:buNone/>
              <a:defRPr/>
            </a:lvl1pPr>
            <a:lvl2pPr lvl="1" algn="r">
              <a:spcBef>
                <a:spcPts val="0"/>
              </a:spcBef>
              <a:spcAft>
                <a:spcPts val="0"/>
              </a:spcAft>
              <a:buNone/>
              <a:defRPr/>
            </a:lvl2pPr>
            <a:lvl3pPr lvl="2" algn="r">
              <a:spcBef>
                <a:spcPts val="0"/>
              </a:spcBef>
              <a:spcAft>
                <a:spcPts val="0"/>
              </a:spcAft>
              <a:buNone/>
              <a:defRPr/>
            </a:lvl3pPr>
            <a:lvl4pPr lvl="3" algn="r">
              <a:spcBef>
                <a:spcPts val="0"/>
              </a:spcBef>
              <a:spcAft>
                <a:spcPts val="0"/>
              </a:spcAft>
              <a:buNone/>
              <a:defRPr/>
            </a:lvl4pPr>
            <a:lvl5pPr lvl="4" algn="r">
              <a:spcBef>
                <a:spcPts val="0"/>
              </a:spcBef>
              <a:spcAft>
                <a:spcPts val="0"/>
              </a:spcAft>
              <a:buNone/>
              <a:defRPr/>
            </a:lvl5pPr>
            <a:lvl6pPr lvl="5" algn="r">
              <a:spcBef>
                <a:spcPts val="0"/>
              </a:spcBef>
              <a:spcAft>
                <a:spcPts val="0"/>
              </a:spcAft>
              <a:buNone/>
              <a:defRPr/>
            </a:lvl6pPr>
            <a:lvl7pPr lvl="6" algn="r">
              <a:spcBef>
                <a:spcPts val="0"/>
              </a:spcBef>
              <a:spcAft>
                <a:spcPts val="0"/>
              </a:spcAft>
              <a:buNone/>
              <a:defRPr/>
            </a:lvl7pPr>
            <a:lvl8pPr lvl="7" algn="r">
              <a:spcBef>
                <a:spcPts val="0"/>
              </a:spcBef>
              <a:spcAft>
                <a:spcPts val="0"/>
              </a:spcAft>
              <a:buNone/>
              <a:defRPr/>
            </a:lvl8pPr>
            <a:lvl9pPr lvl="8" algn="r">
              <a:spcBef>
                <a:spcPts val="0"/>
              </a:spcBef>
              <a:spcAft>
                <a:spcPts val="0"/>
              </a:spcAft>
              <a:buNone/>
              <a:defRPr/>
            </a:lvl9pPr>
          </a:lstStyle>
          <a:p>
            <a:endParaRPr/>
          </a:p>
        </p:txBody>
      </p:sp>
      <p:sp>
        <p:nvSpPr>
          <p:cNvPr id="136" name="Google Shape;136;p21"/>
          <p:cNvSpPr txBox="1">
            <a:spLocks noGrp="1"/>
          </p:cNvSpPr>
          <p:nvPr>
            <p:ph type="title" idx="2" hasCustomPrompt="1"/>
          </p:nvPr>
        </p:nvSpPr>
        <p:spPr>
          <a:xfrm>
            <a:off x="1365450" y="1783950"/>
            <a:ext cx="1427100" cy="731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3"/>
              </a:buClr>
              <a:buSzPts val="4800"/>
              <a:buNone/>
              <a:defRPr sz="4800">
                <a:solidFill>
                  <a:schemeClr val="accent4"/>
                </a:solidFill>
              </a:defRPr>
            </a:lvl1pPr>
            <a:lvl2pPr lvl="1" algn="ctr" rtl="0">
              <a:spcBef>
                <a:spcPts val="0"/>
              </a:spcBef>
              <a:spcAft>
                <a:spcPts val="0"/>
              </a:spcAft>
              <a:buClr>
                <a:schemeClr val="accent3"/>
              </a:buClr>
              <a:buSzPts val="4800"/>
              <a:buNone/>
              <a:defRPr sz="4800">
                <a:solidFill>
                  <a:schemeClr val="accent3"/>
                </a:solidFill>
              </a:defRPr>
            </a:lvl2pPr>
            <a:lvl3pPr lvl="2" algn="ctr" rtl="0">
              <a:spcBef>
                <a:spcPts val="0"/>
              </a:spcBef>
              <a:spcAft>
                <a:spcPts val="0"/>
              </a:spcAft>
              <a:buClr>
                <a:schemeClr val="accent3"/>
              </a:buClr>
              <a:buSzPts val="4800"/>
              <a:buNone/>
              <a:defRPr sz="4800">
                <a:solidFill>
                  <a:schemeClr val="accent3"/>
                </a:solidFill>
              </a:defRPr>
            </a:lvl3pPr>
            <a:lvl4pPr lvl="3" algn="ctr" rtl="0">
              <a:spcBef>
                <a:spcPts val="0"/>
              </a:spcBef>
              <a:spcAft>
                <a:spcPts val="0"/>
              </a:spcAft>
              <a:buClr>
                <a:schemeClr val="accent3"/>
              </a:buClr>
              <a:buSzPts val="4800"/>
              <a:buNone/>
              <a:defRPr sz="4800">
                <a:solidFill>
                  <a:schemeClr val="accent3"/>
                </a:solidFill>
              </a:defRPr>
            </a:lvl4pPr>
            <a:lvl5pPr lvl="4" algn="ctr" rtl="0">
              <a:spcBef>
                <a:spcPts val="0"/>
              </a:spcBef>
              <a:spcAft>
                <a:spcPts val="0"/>
              </a:spcAft>
              <a:buClr>
                <a:schemeClr val="accent3"/>
              </a:buClr>
              <a:buSzPts val="4800"/>
              <a:buNone/>
              <a:defRPr sz="4800">
                <a:solidFill>
                  <a:schemeClr val="accent3"/>
                </a:solidFill>
              </a:defRPr>
            </a:lvl5pPr>
            <a:lvl6pPr lvl="5" algn="ctr" rtl="0">
              <a:spcBef>
                <a:spcPts val="0"/>
              </a:spcBef>
              <a:spcAft>
                <a:spcPts val="0"/>
              </a:spcAft>
              <a:buClr>
                <a:schemeClr val="accent3"/>
              </a:buClr>
              <a:buSzPts val="4800"/>
              <a:buNone/>
              <a:defRPr sz="4800">
                <a:solidFill>
                  <a:schemeClr val="accent3"/>
                </a:solidFill>
              </a:defRPr>
            </a:lvl6pPr>
            <a:lvl7pPr lvl="6" algn="ctr" rtl="0">
              <a:spcBef>
                <a:spcPts val="0"/>
              </a:spcBef>
              <a:spcAft>
                <a:spcPts val="0"/>
              </a:spcAft>
              <a:buClr>
                <a:schemeClr val="accent3"/>
              </a:buClr>
              <a:buSzPts val="4800"/>
              <a:buNone/>
              <a:defRPr sz="4800">
                <a:solidFill>
                  <a:schemeClr val="accent3"/>
                </a:solidFill>
              </a:defRPr>
            </a:lvl7pPr>
            <a:lvl8pPr lvl="7" algn="ctr" rtl="0">
              <a:spcBef>
                <a:spcPts val="0"/>
              </a:spcBef>
              <a:spcAft>
                <a:spcPts val="0"/>
              </a:spcAft>
              <a:buClr>
                <a:schemeClr val="accent3"/>
              </a:buClr>
              <a:buSzPts val="4800"/>
              <a:buNone/>
              <a:defRPr sz="4800">
                <a:solidFill>
                  <a:schemeClr val="accent3"/>
                </a:solidFill>
              </a:defRPr>
            </a:lvl8pPr>
            <a:lvl9pPr lvl="8" algn="ctr" rtl="0">
              <a:spcBef>
                <a:spcPts val="0"/>
              </a:spcBef>
              <a:spcAft>
                <a:spcPts val="0"/>
              </a:spcAft>
              <a:buClr>
                <a:schemeClr val="accent3"/>
              </a:buClr>
              <a:buSzPts val="4800"/>
              <a:buNone/>
              <a:defRPr sz="4800">
                <a:solidFill>
                  <a:schemeClr val="accent3"/>
                </a:solidFill>
              </a:defRPr>
            </a:lvl9pPr>
          </a:lstStyle>
          <a:p>
            <a:r>
              <a:t>xx%</a:t>
            </a:r>
          </a:p>
        </p:txBody>
      </p:sp>
      <p:sp>
        <p:nvSpPr>
          <p:cNvPr id="137" name="Google Shape;137;p21"/>
          <p:cNvSpPr txBox="1">
            <a:spLocks noGrp="1"/>
          </p:cNvSpPr>
          <p:nvPr>
            <p:ph type="title" idx="3" hasCustomPrompt="1"/>
          </p:nvPr>
        </p:nvSpPr>
        <p:spPr>
          <a:xfrm>
            <a:off x="3811650" y="3140925"/>
            <a:ext cx="1427100" cy="731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3"/>
              </a:buClr>
              <a:buSzPts val="4800"/>
              <a:buNone/>
              <a:defRPr sz="4800">
                <a:solidFill>
                  <a:schemeClr val="accent4"/>
                </a:solidFill>
              </a:defRPr>
            </a:lvl1pPr>
            <a:lvl2pPr lvl="1" algn="ctr" rtl="0">
              <a:spcBef>
                <a:spcPts val="0"/>
              </a:spcBef>
              <a:spcAft>
                <a:spcPts val="0"/>
              </a:spcAft>
              <a:buClr>
                <a:schemeClr val="accent3"/>
              </a:buClr>
              <a:buSzPts val="4800"/>
              <a:buNone/>
              <a:defRPr sz="4800">
                <a:solidFill>
                  <a:schemeClr val="accent3"/>
                </a:solidFill>
              </a:defRPr>
            </a:lvl2pPr>
            <a:lvl3pPr lvl="2" algn="ctr" rtl="0">
              <a:spcBef>
                <a:spcPts val="0"/>
              </a:spcBef>
              <a:spcAft>
                <a:spcPts val="0"/>
              </a:spcAft>
              <a:buClr>
                <a:schemeClr val="accent3"/>
              </a:buClr>
              <a:buSzPts val="4800"/>
              <a:buNone/>
              <a:defRPr sz="4800">
                <a:solidFill>
                  <a:schemeClr val="accent3"/>
                </a:solidFill>
              </a:defRPr>
            </a:lvl3pPr>
            <a:lvl4pPr lvl="3" algn="ctr" rtl="0">
              <a:spcBef>
                <a:spcPts val="0"/>
              </a:spcBef>
              <a:spcAft>
                <a:spcPts val="0"/>
              </a:spcAft>
              <a:buClr>
                <a:schemeClr val="accent3"/>
              </a:buClr>
              <a:buSzPts val="4800"/>
              <a:buNone/>
              <a:defRPr sz="4800">
                <a:solidFill>
                  <a:schemeClr val="accent3"/>
                </a:solidFill>
              </a:defRPr>
            </a:lvl4pPr>
            <a:lvl5pPr lvl="4" algn="ctr" rtl="0">
              <a:spcBef>
                <a:spcPts val="0"/>
              </a:spcBef>
              <a:spcAft>
                <a:spcPts val="0"/>
              </a:spcAft>
              <a:buClr>
                <a:schemeClr val="accent3"/>
              </a:buClr>
              <a:buSzPts val="4800"/>
              <a:buNone/>
              <a:defRPr sz="4800">
                <a:solidFill>
                  <a:schemeClr val="accent3"/>
                </a:solidFill>
              </a:defRPr>
            </a:lvl5pPr>
            <a:lvl6pPr lvl="5" algn="ctr" rtl="0">
              <a:spcBef>
                <a:spcPts val="0"/>
              </a:spcBef>
              <a:spcAft>
                <a:spcPts val="0"/>
              </a:spcAft>
              <a:buClr>
                <a:schemeClr val="accent3"/>
              </a:buClr>
              <a:buSzPts val="4800"/>
              <a:buNone/>
              <a:defRPr sz="4800">
                <a:solidFill>
                  <a:schemeClr val="accent3"/>
                </a:solidFill>
              </a:defRPr>
            </a:lvl6pPr>
            <a:lvl7pPr lvl="6" algn="ctr" rtl="0">
              <a:spcBef>
                <a:spcPts val="0"/>
              </a:spcBef>
              <a:spcAft>
                <a:spcPts val="0"/>
              </a:spcAft>
              <a:buClr>
                <a:schemeClr val="accent3"/>
              </a:buClr>
              <a:buSzPts val="4800"/>
              <a:buNone/>
              <a:defRPr sz="4800">
                <a:solidFill>
                  <a:schemeClr val="accent3"/>
                </a:solidFill>
              </a:defRPr>
            </a:lvl7pPr>
            <a:lvl8pPr lvl="7" algn="ctr" rtl="0">
              <a:spcBef>
                <a:spcPts val="0"/>
              </a:spcBef>
              <a:spcAft>
                <a:spcPts val="0"/>
              </a:spcAft>
              <a:buClr>
                <a:schemeClr val="accent3"/>
              </a:buClr>
              <a:buSzPts val="4800"/>
              <a:buNone/>
              <a:defRPr sz="4800">
                <a:solidFill>
                  <a:schemeClr val="accent3"/>
                </a:solidFill>
              </a:defRPr>
            </a:lvl8pPr>
            <a:lvl9pPr lvl="8" algn="ctr" rtl="0">
              <a:spcBef>
                <a:spcPts val="0"/>
              </a:spcBef>
              <a:spcAft>
                <a:spcPts val="0"/>
              </a:spcAft>
              <a:buClr>
                <a:schemeClr val="accent3"/>
              </a:buClr>
              <a:buSzPts val="4800"/>
              <a:buNone/>
              <a:defRPr sz="4800">
                <a:solidFill>
                  <a:schemeClr val="accent3"/>
                </a:solidFill>
              </a:defRPr>
            </a:lvl9pPr>
          </a:lstStyle>
          <a:p>
            <a:r>
              <a:t>xx%</a:t>
            </a:r>
          </a:p>
        </p:txBody>
      </p:sp>
      <p:sp>
        <p:nvSpPr>
          <p:cNvPr id="138" name="Google Shape;138;p21"/>
          <p:cNvSpPr txBox="1">
            <a:spLocks noGrp="1"/>
          </p:cNvSpPr>
          <p:nvPr>
            <p:ph type="title" idx="4" hasCustomPrompt="1"/>
          </p:nvPr>
        </p:nvSpPr>
        <p:spPr>
          <a:xfrm>
            <a:off x="6257850" y="1783950"/>
            <a:ext cx="1427100" cy="731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3"/>
              </a:buClr>
              <a:buSzPts val="4800"/>
              <a:buNone/>
              <a:defRPr sz="4800">
                <a:solidFill>
                  <a:schemeClr val="accent4"/>
                </a:solidFill>
              </a:defRPr>
            </a:lvl1pPr>
            <a:lvl2pPr lvl="1" algn="ctr" rtl="0">
              <a:spcBef>
                <a:spcPts val="0"/>
              </a:spcBef>
              <a:spcAft>
                <a:spcPts val="0"/>
              </a:spcAft>
              <a:buClr>
                <a:schemeClr val="accent3"/>
              </a:buClr>
              <a:buSzPts val="4800"/>
              <a:buNone/>
              <a:defRPr sz="4800">
                <a:solidFill>
                  <a:schemeClr val="accent3"/>
                </a:solidFill>
              </a:defRPr>
            </a:lvl2pPr>
            <a:lvl3pPr lvl="2" algn="ctr" rtl="0">
              <a:spcBef>
                <a:spcPts val="0"/>
              </a:spcBef>
              <a:spcAft>
                <a:spcPts val="0"/>
              </a:spcAft>
              <a:buClr>
                <a:schemeClr val="accent3"/>
              </a:buClr>
              <a:buSzPts val="4800"/>
              <a:buNone/>
              <a:defRPr sz="4800">
                <a:solidFill>
                  <a:schemeClr val="accent3"/>
                </a:solidFill>
              </a:defRPr>
            </a:lvl3pPr>
            <a:lvl4pPr lvl="3" algn="ctr" rtl="0">
              <a:spcBef>
                <a:spcPts val="0"/>
              </a:spcBef>
              <a:spcAft>
                <a:spcPts val="0"/>
              </a:spcAft>
              <a:buClr>
                <a:schemeClr val="accent3"/>
              </a:buClr>
              <a:buSzPts val="4800"/>
              <a:buNone/>
              <a:defRPr sz="4800">
                <a:solidFill>
                  <a:schemeClr val="accent3"/>
                </a:solidFill>
              </a:defRPr>
            </a:lvl4pPr>
            <a:lvl5pPr lvl="4" algn="ctr" rtl="0">
              <a:spcBef>
                <a:spcPts val="0"/>
              </a:spcBef>
              <a:spcAft>
                <a:spcPts val="0"/>
              </a:spcAft>
              <a:buClr>
                <a:schemeClr val="accent3"/>
              </a:buClr>
              <a:buSzPts val="4800"/>
              <a:buNone/>
              <a:defRPr sz="4800">
                <a:solidFill>
                  <a:schemeClr val="accent3"/>
                </a:solidFill>
              </a:defRPr>
            </a:lvl5pPr>
            <a:lvl6pPr lvl="5" algn="ctr" rtl="0">
              <a:spcBef>
                <a:spcPts val="0"/>
              </a:spcBef>
              <a:spcAft>
                <a:spcPts val="0"/>
              </a:spcAft>
              <a:buClr>
                <a:schemeClr val="accent3"/>
              </a:buClr>
              <a:buSzPts val="4800"/>
              <a:buNone/>
              <a:defRPr sz="4800">
                <a:solidFill>
                  <a:schemeClr val="accent3"/>
                </a:solidFill>
              </a:defRPr>
            </a:lvl6pPr>
            <a:lvl7pPr lvl="6" algn="ctr" rtl="0">
              <a:spcBef>
                <a:spcPts val="0"/>
              </a:spcBef>
              <a:spcAft>
                <a:spcPts val="0"/>
              </a:spcAft>
              <a:buClr>
                <a:schemeClr val="accent3"/>
              </a:buClr>
              <a:buSzPts val="4800"/>
              <a:buNone/>
              <a:defRPr sz="4800">
                <a:solidFill>
                  <a:schemeClr val="accent3"/>
                </a:solidFill>
              </a:defRPr>
            </a:lvl7pPr>
            <a:lvl8pPr lvl="7" algn="ctr" rtl="0">
              <a:spcBef>
                <a:spcPts val="0"/>
              </a:spcBef>
              <a:spcAft>
                <a:spcPts val="0"/>
              </a:spcAft>
              <a:buClr>
                <a:schemeClr val="accent3"/>
              </a:buClr>
              <a:buSzPts val="4800"/>
              <a:buNone/>
              <a:defRPr sz="4800">
                <a:solidFill>
                  <a:schemeClr val="accent3"/>
                </a:solidFill>
              </a:defRPr>
            </a:lvl8pPr>
            <a:lvl9pPr lvl="8" algn="ctr" rtl="0">
              <a:spcBef>
                <a:spcPts val="0"/>
              </a:spcBef>
              <a:spcAft>
                <a:spcPts val="0"/>
              </a:spcAft>
              <a:buClr>
                <a:schemeClr val="accent3"/>
              </a:buClr>
              <a:buSzPts val="4800"/>
              <a:buNone/>
              <a:defRPr sz="4800">
                <a:solidFill>
                  <a:schemeClr val="accent3"/>
                </a:solidFill>
              </a:defRPr>
            </a:lvl9pPr>
          </a:lstStyle>
          <a:p>
            <a:r>
              <a:t>xx%</a:t>
            </a:r>
          </a:p>
        </p:txBody>
      </p:sp>
      <p:sp>
        <p:nvSpPr>
          <p:cNvPr id="139" name="Google Shape;139;p21"/>
          <p:cNvSpPr txBox="1">
            <a:spLocks noGrp="1"/>
          </p:cNvSpPr>
          <p:nvPr>
            <p:ph type="title" idx="5"/>
          </p:nvPr>
        </p:nvSpPr>
        <p:spPr>
          <a:xfrm>
            <a:off x="958200" y="2852504"/>
            <a:ext cx="22416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140" name="Google Shape;140;p21"/>
          <p:cNvSpPr txBox="1">
            <a:spLocks noGrp="1"/>
          </p:cNvSpPr>
          <p:nvPr>
            <p:ph type="subTitle" idx="1"/>
          </p:nvPr>
        </p:nvSpPr>
        <p:spPr>
          <a:xfrm>
            <a:off x="958200" y="3227078"/>
            <a:ext cx="22416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vl1pPr>
            <a:lvl2pPr lvl="1" algn="ctr" rtl="0">
              <a:lnSpc>
                <a:spcPct val="100000"/>
              </a:lnSpc>
              <a:spcBef>
                <a:spcPts val="0"/>
              </a:spcBef>
              <a:spcAft>
                <a:spcPts val="0"/>
              </a:spcAft>
              <a:buNone/>
              <a:defRPr sz="1400"/>
            </a:lvl2pPr>
            <a:lvl3pPr lvl="2" algn="ctr" rtl="0">
              <a:lnSpc>
                <a:spcPct val="100000"/>
              </a:lnSpc>
              <a:spcBef>
                <a:spcPts val="0"/>
              </a:spcBef>
              <a:spcAft>
                <a:spcPts val="0"/>
              </a:spcAft>
              <a:buNone/>
              <a:defRPr sz="1400"/>
            </a:lvl3pPr>
            <a:lvl4pPr lvl="3" algn="ctr" rtl="0">
              <a:lnSpc>
                <a:spcPct val="100000"/>
              </a:lnSpc>
              <a:spcBef>
                <a:spcPts val="0"/>
              </a:spcBef>
              <a:spcAft>
                <a:spcPts val="0"/>
              </a:spcAft>
              <a:buNone/>
              <a:defRPr sz="1400"/>
            </a:lvl4pPr>
            <a:lvl5pPr lvl="4" algn="ctr" rtl="0">
              <a:lnSpc>
                <a:spcPct val="100000"/>
              </a:lnSpc>
              <a:spcBef>
                <a:spcPts val="0"/>
              </a:spcBef>
              <a:spcAft>
                <a:spcPts val="0"/>
              </a:spcAft>
              <a:buNone/>
              <a:defRPr sz="1400"/>
            </a:lvl5pPr>
            <a:lvl6pPr lvl="5" algn="ctr" rtl="0">
              <a:lnSpc>
                <a:spcPct val="100000"/>
              </a:lnSpc>
              <a:spcBef>
                <a:spcPts val="0"/>
              </a:spcBef>
              <a:spcAft>
                <a:spcPts val="0"/>
              </a:spcAft>
              <a:buNone/>
              <a:defRPr sz="1400"/>
            </a:lvl6pPr>
            <a:lvl7pPr lvl="6" algn="ctr" rtl="0">
              <a:lnSpc>
                <a:spcPct val="100000"/>
              </a:lnSpc>
              <a:spcBef>
                <a:spcPts val="0"/>
              </a:spcBef>
              <a:spcAft>
                <a:spcPts val="0"/>
              </a:spcAft>
              <a:buNone/>
              <a:defRPr sz="1400"/>
            </a:lvl7pPr>
            <a:lvl8pPr lvl="7" algn="ctr" rtl="0">
              <a:lnSpc>
                <a:spcPct val="100000"/>
              </a:lnSpc>
              <a:spcBef>
                <a:spcPts val="0"/>
              </a:spcBef>
              <a:spcAft>
                <a:spcPts val="0"/>
              </a:spcAft>
              <a:buNone/>
              <a:defRPr sz="1400"/>
            </a:lvl8pPr>
            <a:lvl9pPr lvl="8" algn="ctr" rtl="0">
              <a:lnSpc>
                <a:spcPct val="100000"/>
              </a:lnSpc>
              <a:spcBef>
                <a:spcPts val="0"/>
              </a:spcBef>
              <a:spcAft>
                <a:spcPts val="0"/>
              </a:spcAft>
              <a:buNone/>
              <a:defRPr sz="1400"/>
            </a:lvl9pPr>
          </a:lstStyle>
          <a:p>
            <a:endParaRPr/>
          </a:p>
        </p:txBody>
      </p:sp>
      <p:sp>
        <p:nvSpPr>
          <p:cNvPr id="141" name="Google Shape;141;p21"/>
          <p:cNvSpPr txBox="1">
            <a:spLocks noGrp="1"/>
          </p:cNvSpPr>
          <p:nvPr>
            <p:ph type="title" idx="6"/>
          </p:nvPr>
        </p:nvSpPr>
        <p:spPr>
          <a:xfrm>
            <a:off x="3404397" y="1783950"/>
            <a:ext cx="22416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142" name="Google Shape;142;p21"/>
          <p:cNvSpPr txBox="1">
            <a:spLocks noGrp="1"/>
          </p:cNvSpPr>
          <p:nvPr>
            <p:ph type="subTitle" idx="7"/>
          </p:nvPr>
        </p:nvSpPr>
        <p:spPr>
          <a:xfrm>
            <a:off x="3404397" y="2158524"/>
            <a:ext cx="22416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vl1pPr>
            <a:lvl2pPr lvl="1" algn="ctr" rtl="0">
              <a:lnSpc>
                <a:spcPct val="100000"/>
              </a:lnSpc>
              <a:spcBef>
                <a:spcPts val="0"/>
              </a:spcBef>
              <a:spcAft>
                <a:spcPts val="0"/>
              </a:spcAft>
              <a:buNone/>
              <a:defRPr sz="1400"/>
            </a:lvl2pPr>
            <a:lvl3pPr lvl="2" algn="ctr" rtl="0">
              <a:lnSpc>
                <a:spcPct val="100000"/>
              </a:lnSpc>
              <a:spcBef>
                <a:spcPts val="0"/>
              </a:spcBef>
              <a:spcAft>
                <a:spcPts val="0"/>
              </a:spcAft>
              <a:buNone/>
              <a:defRPr sz="1400"/>
            </a:lvl3pPr>
            <a:lvl4pPr lvl="3" algn="ctr" rtl="0">
              <a:lnSpc>
                <a:spcPct val="100000"/>
              </a:lnSpc>
              <a:spcBef>
                <a:spcPts val="0"/>
              </a:spcBef>
              <a:spcAft>
                <a:spcPts val="0"/>
              </a:spcAft>
              <a:buNone/>
              <a:defRPr sz="1400"/>
            </a:lvl4pPr>
            <a:lvl5pPr lvl="4" algn="ctr" rtl="0">
              <a:lnSpc>
                <a:spcPct val="100000"/>
              </a:lnSpc>
              <a:spcBef>
                <a:spcPts val="0"/>
              </a:spcBef>
              <a:spcAft>
                <a:spcPts val="0"/>
              </a:spcAft>
              <a:buNone/>
              <a:defRPr sz="1400"/>
            </a:lvl5pPr>
            <a:lvl6pPr lvl="5" algn="ctr" rtl="0">
              <a:lnSpc>
                <a:spcPct val="100000"/>
              </a:lnSpc>
              <a:spcBef>
                <a:spcPts val="0"/>
              </a:spcBef>
              <a:spcAft>
                <a:spcPts val="0"/>
              </a:spcAft>
              <a:buNone/>
              <a:defRPr sz="1400"/>
            </a:lvl6pPr>
            <a:lvl7pPr lvl="6" algn="ctr" rtl="0">
              <a:lnSpc>
                <a:spcPct val="100000"/>
              </a:lnSpc>
              <a:spcBef>
                <a:spcPts val="0"/>
              </a:spcBef>
              <a:spcAft>
                <a:spcPts val="0"/>
              </a:spcAft>
              <a:buNone/>
              <a:defRPr sz="1400"/>
            </a:lvl7pPr>
            <a:lvl8pPr lvl="7" algn="ctr" rtl="0">
              <a:lnSpc>
                <a:spcPct val="100000"/>
              </a:lnSpc>
              <a:spcBef>
                <a:spcPts val="0"/>
              </a:spcBef>
              <a:spcAft>
                <a:spcPts val="0"/>
              </a:spcAft>
              <a:buNone/>
              <a:defRPr sz="1400"/>
            </a:lvl8pPr>
            <a:lvl9pPr lvl="8" algn="ctr" rtl="0">
              <a:lnSpc>
                <a:spcPct val="100000"/>
              </a:lnSpc>
              <a:spcBef>
                <a:spcPts val="0"/>
              </a:spcBef>
              <a:spcAft>
                <a:spcPts val="0"/>
              </a:spcAft>
              <a:buNone/>
              <a:defRPr sz="1400"/>
            </a:lvl9pPr>
          </a:lstStyle>
          <a:p>
            <a:endParaRPr/>
          </a:p>
        </p:txBody>
      </p:sp>
      <p:sp>
        <p:nvSpPr>
          <p:cNvPr id="143" name="Google Shape;143;p21"/>
          <p:cNvSpPr txBox="1">
            <a:spLocks noGrp="1"/>
          </p:cNvSpPr>
          <p:nvPr>
            <p:ph type="title" idx="8"/>
          </p:nvPr>
        </p:nvSpPr>
        <p:spPr>
          <a:xfrm>
            <a:off x="5850609" y="2852506"/>
            <a:ext cx="22416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144" name="Google Shape;144;p21"/>
          <p:cNvSpPr txBox="1">
            <a:spLocks noGrp="1"/>
          </p:cNvSpPr>
          <p:nvPr>
            <p:ph type="subTitle" idx="9"/>
          </p:nvPr>
        </p:nvSpPr>
        <p:spPr>
          <a:xfrm>
            <a:off x="5850609" y="3227080"/>
            <a:ext cx="22416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vl1pPr>
            <a:lvl2pPr lvl="1" algn="ctr" rtl="0">
              <a:lnSpc>
                <a:spcPct val="100000"/>
              </a:lnSpc>
              <a:spcBef>
                <a:spcPts val="0"/>
              </a:spcBef>
              <a:spcAft>
                <a:spcPts val="0"/>
              </a:spcAft>
              <a:buNone/>
              <a:defRPr sz="1400"/>
            </a:lvl2pPr>
            <a:lvl3pPr lvl="2" algn="ctr" rtl="0">
              <a:lnSpc>
                <a:spcPct val="100000"/>
              </a:lnSpc>
              <a:spcBef>
                <a:spcPts val="0"/>
              </a:spcBef>
              <a:spcAft>
                <a:spcPts val="0"/>
              </a:spcAft>
              <a:buNone/>
              <a:defRPr sz="1400"/>
            </a:lvl3pPr>
            <a:lvl4pPr lvl="3" algn="ctr" rtl="0">
              <a:lnSpc>
                <a:spcPct val="100000"/>
              </a:lnSpc>
              <a:spcBef>
                <a:spcPts val="0"/>
              </a:spcBef>
              <a:spcAft>
                <a:spcPts val="0"/>
              </a:spcAft>
              <a:buNone/>
              <a:defRPr sz="1400"/>
            </a:lvl4pPr>
            <a:lvl5pPr lvl="4" algn="ctr" rtl="0">
              <a:lnSpc>
                <a:spcPct val="100000"/>
              </a:lnSpc>
              <a:spcBef>
                <a:spcPts val="0"/>
              </a:spcBef>
              <a:spcAft>
                <a:spcPts val="0"/>
              </a:spcAft>
              <a:buNone/>
              <a:defRPr sz="1400"/>
            </a:lvl5pPr>
            <a:lvl6pPr lvl="5" algn="ctr" rtl="0">
              <a:lnSpc>
                <a:spcPct val="100000"/>
              </a:lnSpc>
              <a:spcBef>
                <a:spcPts val="0"/>
              </a:spcBef>
              <a:spcAft>
                <a:spcPts val="0"/>
              </a:spcAft>
              <a:buNone/>
              <a:defRPr sz="1400"/>
            </a:lvl6pPr>
            <a:lvl7pPr lvl="6" algn="ctr" rtl="0">
              <a:lnSpc>
                <a:spcPct val="100000"/>
              </a:lnSpc>
              <a:spcBef>
                <a:spcPts val="0"/>
              </a:spcBef>
              <a:spcAft>
                <a:spcPts val="0"/>
              </a:spcAft>
              <a:buNone/>
              <a:defRPr sz="1400"/>
            </a:lvl7pPr>
            <a:lvl8pPr lvl="7" algn="ctr" rtl="0">
              <a:lnSpc>
                <a:spcPct val="100000"/>
              </a:lnSpc>
              <a:spcBef>
                <a:spcPts val="0"/>
              </a:spcBef>
              <a:spcAft>
                <a:spcPts val="0"/>
              </a:spcAft>
              <a:buNone/>
              <a:defRPr sz="1400"/>
            </a:lvl8pPr>
            <a:lvl9pPr lvl="8" algn="ctr" rtl="0">
              <a:lnSpc>
                <a:spcPct val="100000"/>
              </a:lnSpc>
              <a:spcBef>
                <a:spcPts val="0"/>
              </a:spcBef>
              <a:spcAft>
                <a:spcPts val="0"/>
              </a:spcAft>
              <a:buNone/>
              <a:defRPr sz="14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7"/>
        <p:cNvGrpSpPr/>
        <p:nvPr/>
      </p:nvGrpSpPr>
      <p:grpSpPr>
        <a:xfrm>
          <a:off x="0" y="0"/>
          <a:ext cx="0" cy="0"/>
          <a:chOff x="0" y="0"/>
          <a:chExt cx="0" cy="0"/>
        </a:xfrm>
      </p:grpSpPr>
      <p:sp>
        <p:nvSpPr>
          <p:cNvPr id="48" name="Google Shape;48;p10"/>
          <p:cNvSpPr txBox="1">
            <a:spLocks noGrp="1"/>
          </p:cNvSpPr>
          <p:nvPr>
            <p:ph type="body" idx="1"/>
          </p:nvPr>
        </p:nvSpPr>
        <p:spPr>
          <a:xfrm>
            <a:off x="713225" y="2899175"/>
            <a:ext cx="50220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sz="2400">
                <a:solidFill>
                  <a:schemeClr val="accent1"/>
                </a:solidFill>
                <a:latin typeface="Lato"/>
                <a:ea typeface="Lato"/>
                <a:cs typeface="Lato"/>
                <a:sym typeface="Lato"/>
              </a:defRPr>
            </a:lvl1pPr>
          </a:lstStyle>
          <a:p>
            <a:endParaRPr dirty="0"/>
          </a:p>
        </p:txBody>
      </p:sp>
      <p:sp>
        <p:nvSpPr>
          <p:cNvPr id="49" name="Google Shape;49;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50" name="Google Shape;50;p10"/>
          <p:cNvSpPr txBox="1">
            <a:spLocks noGrp="1"/>
          </p:cNvSpPr>
          <p:nvPr>
            <p:ph type="subTitle" idx="2"/>
          </p:nvPr>
        </p:nvSpPr>
        <p:spPr>
          <a:xfrm>
            <a:off x="713225" y="1791625"/>
            <a:ext cx="5022000" cy="1194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None/>
              <a:defRPr sz="2000"/>
            </a:lvl1pPr>
            <a:lvl2pPr lvl="1">
              <a:lnSpc>
                <a:spcPct val="100000"/>
              </a:lnSpc>
              <a:spcBef>
                <a:spcPts val="0"/>
              </a:spcBef>
              <a:spcAft>
                <a:spcPts val="0"/>
              </a:spcAft>
              <a:buNone/>
              <a:defRPr sz="2000"/>
            </a:lvl2pPr>
            <a:lvl3pPr lvl="2">
              <a:lnSpc>
                <a:spcPct val="100000"/>
              </a:lnSpc>
              <a:spcBef>
                <a:spcPts val="0"/>
              </a:spcBef>
              <a:spcAft>
                <a:spcPts val="0"/>
              </a:spcAft>
              <a:buNone/>
              <a:defRPr sz="2000"/>
            </a:lvl3pPr>
            <a:lvl4pPr lvl="3">
              <a:lnSpc>
                <a:spcPct val="100000"/>
              </a:lnSpc>
              <a:spcBef>
                <a:spcPts val="0"/>
              </a:spcBef>
              <a:spcAft>
                <a:spcPts val="0"/>
              </a:spcAft>
              <a:buNone/>
              <a:defRPr sz="2000"/>
            </a:lvl4pPr>
            <a:lvl5pPr lvl="4">
              <a:lnSpc>
                <a:spcPct val="100000"/>
              </a:lnSpc>
              <a:spcBef>
                <a:spcPts val="0"/>
              </a:spcBef>
              <a:spcAft>
                <a:spcPts val="0"/>
              </a:spcAft>
              <a:buNone/>
              <a:defRPr sz="2000"/>
            </a:lvl5pPr>
            <a:lvl6pPr lvl="5">
              <a:lnSpc>
                <a:spcPct val="100000"/>
              </a:lnSpc>
              <a:spcBef>
                <a:spcPts val="0"/>
              </a:spcBef>
              <a:spcAft>
                <a:spcPts val="0"/>
              </a:spcAft>
              <a:buNone/>
              <a:defRPr sz="2000"/>
            </a:lvl6pPr>
            <a:lvl7pPr lvl="6">
              <a:lnSpc>
                <a:spcPct val="100000"/>
              </a:lnSpc>
              <a:spcBef>
                <a:spcPts val="0"/>
              </a:spcBef>
              <a:spcAft>
                <a:spcPts val="0"/>
              </a:spcAft>
              <a:buNone/>
              <a:defRPr sz="2000"/>
            </a:lvl7pPr>
            <a:lvl8pPr lvl="7">
              <a:lnSpc>
                <a:spcPct val="100000"/>
              </a:lnSpc>
              <a:spcBef>
                <a:spcPts val="0"/>
              </a:spcBef>
              <a:spcAft>
                <a:spcPts val="0"/>
              </a:spcAft>
              <a:buNone/>
              <a:defRPr sz="2000"/>
            </a:lvl8pPr>
            <a:lvl9pPr lvl="8">
              <a:lnSpc>
                <a:spcPct val="100000"/>
              </a:lnSpc>
              <a:spcBef>
                <a:spcPts val="0"/>
              </a:spcBef>
              <a:spcAft>
                <a:spcPts val="0"/>
              </a:spcAft>
              <a:buNone/>
              <a:defRPr sz="2000"/>
            </a:lvl9pPr>
          </a:lstStyle>
          <a:p>
            <a:endParaRPr/>
          </a:p>
        </p:txBody>
      </p:sp>
    </p:spTree>
    <p:extLst>
      <p:ext uri="{BB962C8B-B14F-4D97-AF65-F5344CB8AC3E}">
        <p14:creationId xmlns:p14="http://schemas.microsoft.com/office/powerpoint/2010/main" val="4110901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129"/>
        <p:cNvGrpSpPr/>
        <p:nvPr/>
      </p:nvGrpSpPr>
      <p:grpSpPr>
        <a:xfrm>
          <a:off x="0" y="0"/>
          <a:ext cx="0" cy="0"/>
          <a:chOff x="0" y="0"/>
          <a:chExt cx="0" cy="0"/>
        </a:xfrm>
      </p:grpSpPr>
      <p:sp>
        <p:nvSpPr>
          <p:cNvPr id="130" name="Google Shape;130;p20"/>
          <p:cNvSpPr/>
          <p:nvPr/>
        </p:nvSpPr>
        <p:spPr>
          <a:xfrm rot="5400000">
            <a:off x="1513500" y="1565950"/>
            <a:ext cx="6117000" cy="4064100"/>
          </a:xfrm>
          <a:prstGeom prst="roundRect">
            <a:avLst>
              <a:gd name="adj" fmla="val 13483"/>
            </a:avLst>
          </a:prstGeom>
          <a:solidFill>
            <a:srgbClr val="000000">
              <a:alpha val="64310"/>
            </a:srgbClr>
          </a:solid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0"/>
          <p:cNvSpPr txBox="1">
            <a:spLocks noGrp="1"/>
          </p:cNvSpPr>
          <p:nvPr>
            <p:ph type="title"/>
          </p:nvPr>
        </p:nvSpPr>
        <p:spPr>
          <a:xfrm>
            <a:off x="2549400" y="416100"/>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3"/>
              </a:buClr>
              <a:buSzPts val="6000"/>
              <a:buNone/>
              <a:defRPr sz="6000">
                <a:solidFill>
                  <a:schemeClr val="accent1"/>
                </a:solidFill>
              </a:defRPr>
            </a:lvl1pPr>
            <a:lvl2pPr lvl="1" algn="ctr" rtl="0">
              <a:spcBef>
                <a:spcPts val="0"/>
              </a:spcBef>
              <a:spcAft>
                <a:spcPts val="0"/>
              </a:spcAft>
              <a:buClr>
                <a:schemeClr val="accent3"/>
              </a:buClr>
              <a:buSzPts val="4200"/>
              <a:buNone/>
              <a:defRPr sz="4200">
                <a:solidFill>
                  <a:schemeClr val="accent3"/>
                </a:solidFill>
              </a:defRPr>
            </a:lvl2pPr>
            <a:lvl3pPr lvl="2" algn="ctr" rtl="0">
              <a:spcBef>
                <a:spcPts val="0"/>
              </a:spcBef>
              <a:spcAft>
                <a:spcPts val="0"/>
              </a:spcAft>
              <a:buClr>
                <a:schemeClr val="accent3"/>
              </a:buClr>
              <a:buSzPts val="4200"/>
              <a:buNone/>
              <a:defRPr sz="4200">
                <a:solidFill>
                  <a:schemeClr val="accent3"/>
                </a:solidFill>
              </a:defRPr>
            </a:lvl3pPr>
            <a:lvl4pPr lvl="3" algn="ctr" rtl="0">
              <a:spcBef>
                <a:spcPts val="0"/>
              </a:spcBef>
              <a:spcAft>
                <a:spcPts val="0"/>
              </a:spcAft>
              <a:buClr>
                <a:schemeClr val="accent3"/>
              </a:buClr>
              <a:buSzPts val="4200"/>
              <a:buNone/>
              <a:defRPr sz="4200">
                <a:solidFill>
                  <a:schemeClr val="accent3"/>
                </a:solidFill>
              </a:defRPr>
            </a:lvl4pPr>
            <a:lvl5pPr lvl="4" algn="ctr" rtl="0">
              <a:spcBef>
                <a:spcPts val="0"/>
              </a:spcBef>
              <a:spcAft>
                <a:spcPts val="0"/>
              </a:spcAft>
              <a:buClr>
                <a:schemeClr val="accent3"/>
              </a:buClr>
              <a:buSzPts val="4200"/>
              <a:buNone/>
              <a:defRPr sz="4200">
                <a:solidFill>
                  <a:schemeClr val="accent3"/>
                </a:solidFill>
              </a:defRPr>
            </a:lvl5pPr>
            <a:lvl6pPr lvl="5" algn="ctr" rtl="0">
              <a:spcBef>
                <a:spcPts val="0"/>
              </a:spcBef>
              <a:spcAft>
                <a:spcPts val="0"/>
              </a:spcAft>
              <a:buClr>
                <a:schemeClr val="accent3"/>
              </a:buClr>
              <a:buSzPts val="4200"/>
              <a:buNone/>
              <a:defRPr sz="4200">
                <a:solidFill>
                  <a:schemeClr val="accent3"/>
                </a:solidFill>
              </a:defRPr>
            </a:lvl6pPr>
            <a:lvl7pPr lvl="6" algn="ctr" rtl="0">
              <a:spcBef>
                <a:spcPts val="0"/>
              </a:spcBef>
              <a:spcAft>
                <a:spcPts val="0"/>
              </a:spcAft>
              <a:buClr>
                <a:schemeClr val="accent3"/>
              </a:buClr>
              <a:buSzPts val="4200"/>
              <a:buNone/>
              <a:defRPr sz="4200">
                <a:solidFill>
                  <a:schemeClr val="accent3"/>
                </a:solidFill>
              </a:defRPr>
            </a:lvl7pPr>
            <a:lvl8pPr lvl="7" algn="ctr" rtl="0">
              <a:spcBef>
                <a:spcPts val="0"/>
              </a:spcBef>
              <a:spcAft>
                <a:spcPts val="0"/>
              </a:spcAft>
              <a:buClr>
                <a:schemeClr val="accent3"/>
              </a:buClr>
              <a:buSzPts val="4200"/>
              <a:buNone/>
              <a:defRPr sz="4200">
                <a:solidFill>
                  <a:schemeClr val="accent3"/>
                </a:solidFill>
              </a:defRPr>
            </a:lvl8pPr>
            <a:lvl9pPr lvl="8" algn="ctr" rtl="0">
              <a:spcBef>
                <a:spcPts val="0"/>
              </a:spcBef>
              <a:spcAft>
                <a:spcPts val="0"/>
              </a:spcAft>
              <a:buClr>
                <a:schemeClr val="accent3"/>
              </a:buClr>
              <a:buSzPts val="4200"/>
              <a:buNone/>
              <a:defRPr sz="4200">
                <a:solidFill>
                  <a:schemeClr val="accent3"/>
                </a:solidFill>
              </a:defRPr>
            </a:lvl9pPr>
          </a:lstStyle>
          <a:p>
            <a:endParaRPr/>
          </a:p>
        </p:txBody>
      </p:sp>
      <p:sp>
        <p:nvSpPr>
          <p:cNvPr id="132" name="Google Shape;132;p20"/>
          <p:cNvSpPr txBox="1">
            <a:spLocks noGrp="1"/>
          </p:cNvSpPr>
          <p:nvPr>
            <p:ph type="subTitle" idx="1"/>
          </p:nvPr>
        </p:nvSpPr>
        <p:spPr>
          <a:xfrm>
            <a:off x="2549400" y="1634100"/>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Clr>
                <a:schemeClr val="accent3"/>
              </a:buClr>
              <a:buSzPts val="2100"/>
              <a:buNone/>
              <a:defRPr sz="2100">
                <a:solidFill>
                  <a:schemeClr val="accent3"/>
                </a:solidFill>
              </a:defRPr>
            </a:lvl2pPr>
            <a:lvl3pPr lvl="2" algn="ctr" rtl="0">
              <a:lnSpc>
                <a:spcPct val="100000"/>
              </a:lnSpc>
              <a:spcBef>
                <a:spcPts val="0"/>
              </a:spcBef>
              <a:spcAft>
                <a:spcPts val="0"/>
              </a:spcAft>
              <a:buClr>
                <a:schemeClr val="accent3"/>
              </a:buClr>
              <a:buSzPts val="2100"/>
              <a:buNone/>
              <a:defRPr sz="2100">
                <a:solidFill>
                  <a:schemeClr val="accent3"/>
                </a:solidFill>
              </a:defRPr>
            </a:lvl3pPr>
            <a:lvl4pPr lvl="3" algn="ctr" rtl="0">
              <a:lnSpc>
                <a:spcPct val="100000"/>
              </a:lnSpc>
              <a:spcBef>
                <a:spcPts val="0"/>
              </a:spcBef>
              <a:spcAft>
                <a:spcPts val="0"/>
              </a:spcAft>
              <a:buClr>
                <a:schemeClr val="accent3"/>
              </a:buClr>
              <a:buSzPts val="2100"/>
              <a:buNone/>
              <a:defRPr sz="2100">
                <a:solidFill>
                  <a:schemeClr val="accent3"/>
                </a:solidFill>
              </a:defRPr>
            </a:lvl4pPr>
            <a:lvl5pPr lvl="4" algn="ctr" rtl="0">
              <a:lnSpc>
                <a:spcPct val="100000"/>
              </a:lnSpc>
              <a:spcBef>
                <a:spcPts val="0"/>
              </a:spcBef>
              <a:spcAft>
                <a:spcPts val="0"/>
              </a:spcAft>
              <a:buClr>
                <a:schemeClr val="accent3"/>
              </a:buClr>
              <a:buSzPts val="2100"/>
              <a:buNone/>
              <a:defRPr sz="2100">
                <a:solidFill>
                  <a:schemeClr val="accent3"/>
                </a:solidFill>
              </a:defRPr>
            </a:lvl5pPr>
            <a:lvl6pPr lvl="5" algn="ctr" rtl="0">
              <a:lnSpc>
                <a:spcPct val="100000"/>
              </a:lnSpc>
              <a:spcBef>
                <a:spcPts val="0"/>
              </a:spcBef>
              <a:spcAft>
                <a:spcPts val="0"/>
              </a:spcAft>
              <a:buClr>
                <a:schemeClr val="accent3"/>
              </a:buClr>
              <a:buSzPts val="2100"/>
              <a:buNone/>
              <a:defRPr sz="2100">
                <a:solidFill>
                  <a:schemeClr val="accent3"/>
                </a:solidFill>
              </a:defRPr>
            </a:lvl6pPr>
            <a:lvl7pPr lvl="6" algn="ctr" rtl="0">
              <a:lnSpc>
                <a:spcPct val="100000"/>
              </a:lnSpc>
              <a:spcBef>
                <a:spcPts val="0"/>
              </a:spcBef>
              <a:spcAft>
                <a:spcPts val="0"/>
              </a:spcAft>
              <a:buClr>
                <a:schemeClr val="accent3"/>
              </a:buClr>
              <a:buSzPts val="2100"/>
              <a:buNone/>
              <a:defRPr sz="2100">
                <a:solidFill>
                  <a:schemeClr val="accent3"/>
                </a:solidFill>
              </a:defRPr>
            </a:lvl7pPr>
            <a:lvl8pPr lvl="7" algn="ctr" rtl="0">
              <a:lnSpc>
                <a:spcPct val="100000"/>
              </a:lnSpc>
              <a:spcBef>
                <a:spcPts val="0"/>
              </a:spcBef>
              <a:spcAft>
                <a:spcPts val="0"/>
              </a:spcAft>
              <a:buClr>
                <a:schemeClr val="accent3"/>
              </a:buClr>
              <a:buSzPts val="2100"/>
              <a:buNone/>
              <a:defRPr sz="2100">
                <a:solidFill>
                  <a:schemeClr val="accent3"/>
                </a:solidFill>
              </a:defRPr>
            </a:lvl8pPr>
            <a:lvl9pPr lvl="8" algn="ctr" rtl="0">
              <a:lnSpc>
                <a:spcPct val="100000"/>
              </a:lnSpc>
              <a:spcBef>
                <a:spcPts val="0"/>
              </a:spcBef>
              <a:spcAft>
                <a:spcPts val="0"/>
              </a:spcAft>
              <a:buClr>
                <a:schemeClr val="accent3"/>
              </a:buClr>
              <a:buSzPts val="2100"/>
              <a:buNone/>
              <a:defRPr sz="2100">
                <a:solidFill>
                  <a:schemeClr val="accent3"/>
                </a:solidFill>
              </a:defRPr>
            </a:lvl9pPr>
          </a:lstStyle>
          <a:p>
            <a:endParaRPr/>
          </a:p>
        </p:txBody>
      </p:sp>
      <p:sp>
        <p:nvSpPr>
          <p:cNvPr id="133" name="Google Shape;133;p20"/>
          <p:cNvSpPr txBox="1"/>
          <p:nvPr/>
        </p:nvSpPr>
        <p:spPr>
          <a:xfrm>
            <a:off x="2549400" y="3632600"/>
            <a:ext cx="4045200" cy="666600"/>
          </a:xfrm>
          <a:prstGeom prst="rect">
            <a:avLst/>
          </a:prstGeom>
          <a:noFill/>
          <a:ln>
            <a:noFill/>
          </a:ln>
        </p:spPr>
        <p:txBody>
          <a:bodyPr spcFirstLastPara="1" wrap="square" lIns="91425" tIns="91425" rIns="91425" bIns="91425" anchor="t" anchorCtr="0">
            <a:noAutofit/>
          </a:bodyPr>
          <a:lstStyle/>
          <a:p>
            <a:pPr marL="0" lvl="0" indent="0" algn="ctr" rtl="0">
              <a:spcBef>
                <a:spcPts val="300"/>
              </a:spcBef>
              <a:spcAft>
                <a:spcPts val="0"/>
              </a:spcAft>
              <a:buNone/>
            </a:pPr>
            <a:r>
              <a:rPr lang="en" sz="1200" b="1">
                <a:solidFill>
                  <a:schemeClr val="accent3"/>
                </a:solidFill>
                <a:latin typeface="Montserrat"/>
                <a:ea typeface="Montserrat"/>
                <a:cs typeface="Montserrat"/>
                <a:sym typeface="Montserrat"/>
              </a:rPr>
              <a:t>CREDITS:</a:t>
            </a:r>
            <a:r>
              <a:rPr lang="en" sz="1200">
                <a:solidFill>
                  <a:schemeClr val="accent3"/>
                </a:solidFill>
                <a:latin typeface="Montserrat"/>
                <a:ea typeface="Montserrat"/>
                <a:cs typeface="Montserrat"/>
                <a:sym typeface="Montserrat"/>
              </a:rPr>
              <a:t> This presentation template was created by </a:t>
            </a:r>
            <a:r>
              <a:rPr lang="en" sz="1200" b="1">
                <a:solidFill>
                  <a:schemeClr val="accent3"/>
                </a:solidFill>
                <a:uFill>
                  <a:noFill/>
                </a:uFill>
                <a:latin typeface="Montserrat"/>
                <a:ea typeface="Montserrat"/>
                <a:cs typeface="Montserrat"/>
                <a:sym typeface="Montserrat"/>
                <a:hlinkClick r:id="rId2">
                  <a:extLst>
                    <a:ext uri="{A12FA001-AC4F-418D-AE19-62706E023703}">
                      <ahyp:hlinkClr xmlns:ahyp="http://schemas.microsoft.com/office/drawing/2018/hyperlinkcolor" xmlns="" val="tx"/>
                    </a:ext>
                  </a:extLst>
                </a:hlinkClick>
              </a:rPr>
              <a:t>Slidesgo</a:t>
            </a:r>
            <a:r>
              <a:rPr lang="en" sz="1200">
                <a:solidFill>
                  <a:schemeClr val="accent3"/>
                </a:solidFill>
                <a:latin typeface="Montserrat"/>
                <a:ea typeface="Montserrat"/>
                <a:cs typeface="Montserrat"/>
                <a:sym typeface="Montserrat"/>
              </a:rPr>
              <a:t>, including icons by </a:t>
            </a:r>
            <a:r>
              <a:rPr lang="en" sz="1200" b="1">
                <a:solidFill>
                  <a:schemeClr val="accent3"/>
                </a:solidFill>
                <a:uFill>
                  <a:noFill/>
                </a:uFill>
                <a:latin typeface="Montserrat"/>
                <a:ea typeface="Montserrat"/>
                <a:cs typeface="Montserrat"/>
                <a:sym typeface="Montserrat"/>
                <a:hlinkClick r:id="rId3">
                  <a:extLst>
                    <a:ext uri="{A12FA001-AC4F-418D-AE19-62706E023703}">
                      <ahyp:hlinkClr xmlns:ahyp="http://schemas.microsoft.com/office/drawing/2018/hyperlinkcolor" xmlns="" val="tx"/>
                    </a:ext>
                  </a:extLst>
                </a:hlinkClick>
              </a:rPr>
              <a:t>Flaticon</a:t>
            </a:r>
            <a:r>
              <a:rPr lang="en" sz="1200">
                <a:solidFill>
                  <a:schemeClr val="accent3"/>
                </a:solidFill>
                <a:latin typeface="Montserrat"/>
                <a:ea typeface="Montserrat"/>
                <a:cs typeface="Montserrat"/>
                <a:sym typeface="Montserrat"/>
              </a:rPr>
              <a:t>, and infographics &amp; images by </a:t>
            </a:r>
            <a:r>
              <a:rPr lang="en" sz="1200" b="1">
                <a:solidFill>
                  <a:schemeClr val="accent3"/>
                </a:solidFill>
                <a:uFill>
                  <a:noFill/>
                </a:uFill>
                <a:latin typeface="Montserrat"/>
                <a:ea typeface="Montserrat"/>
                <a:cs typeface="Montserrat"/>
                <a:sym typeface="Montserrat"/>
                <a:hlinkClick r:id="rId4">
                  <a:extLst>
                    <a:ext uri="{A12FA001-AC4F-418D-AE19-62706E023703}">
                      <ahyp:hlinkClr xmlns:ahyp="http://schemas.microsoft.com/office/drawing/2018/hyperlinkcolor" xmlns="" val="tx"/>
                    </a:ext>
                  </a:extLst>
                </a:hlinkClick>
              </a:rPr>
              <a:t>Freepik</a:t>
            </a:r>
            <a:r>
              <a:rPr lang="en" sz="1200">
                <a:solidFill>
                  <a:schemeClr val="accent3"/>
                </a:solidFill>
                <a:latin typeface="Montserrat"/>
                <a:ea typeface="Montserrat"/>
                <a:cs typeface="Montserrat"/>
                <a:sym typeface="Montserrat"/>
              </a:rPr>
              <a:t>. </a:t>
            </a:r>
            <a:endParaRPr sz="1200">
              <a:solidFill>
                <a:schemeClr val="accent3"/>
              </a:solidFill>
              <a:latin typeface="Montserrat"/>
              <a:ea typeface="Montserrat"/>
              <a:cs typeface="Montserrat"/>
              <a:sym typeface="Montserrat"/>
            </a:endParaRPr>
          </a:p>
          <a:p>
            <a:pPr marL="0" lvl="0" indent="0" algn="l" rtl="0">
              <a:spcBef>
                <a:spcPts val="0"/>
              </a:spcBef>
              <a:spcAft>
                <a:spcPts val="0"/>
              </a:spcAft>
              <a:buNone/>
            </a:pPr>
            <a:endParaRPr>
              <a:solidFill>
                <a:schemeClr val="accent3"/>
              </a:solidFill>
              <a:latin typeface="Lato"/>
              <a:ea typeface="Lato"/>
              <a:cs typeface="Lato"/>
              <a:sym typeface="Lato"/>
            </a:endParaRPr>
          </a:p>
        </p:txBody>
      </p:sp>
    </p:spTree>
    <p:extLst>
      <p:ext uri="{BB962C8B-B14F-4D97-AF65-F5344CB8AC3E}">
        <p14:creationId xmlns:p14="http://schemas.microsoft.com/office/powerpoint/2010/main" val="4148985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dpi="0" rotWithShape="1">
          <a:blip r:embed="rId11">
            <a:lum/>
          </a:blip>
          <a:srcRect/>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ctr" anchorCtr="0">
            <a:noAutofit/>
          </a:bodyPr>
          <a:lstStyle>
            <a:lvl1pPr lvl="0">
              <a:lnSpc>
                <a:spcPct val="100000"/>
              </a:lnSpc>
              <a:spcBef>
                <a:spcPts val="0"/>
              </a:spcBef>
              <a:spcAft>
                <a:spcPts val="0"/>
              </a:spcAft>
              <a:buClr>
                <a:schemeClr val="accent3"/>
              </a:buClr>
              <a:buSzPts val="2800"/>
              <a:buFont typeface="Lato"/>
              <a:buNone/>
              <a:defRPr sz="2800" b="1">
                <a:solidFill>
                  <a:schemeClr val="accent3"/>
                </a:solidFill>
                <a:latin typeface="Lato"/>
                <a:ea typeface="Lato"/>
                <a:cs typeface="Lato"/>
                <a:sym typeface="Lato"/>
              </a:defRPr>
            </a:lvl1pPr>
            <a:lvl2pPr lvl="1">
              <a:lnSpc>
                <a:spcPct val="100000"/>
              </a:lnSpc>
              <a:spcBef>
                <a:spcPts val="0"/>
              </a:spcBef>
              <a:spcAft>
                <a:spcPts val="0"/>
              </a:spcAft>
              <a:buClr>
                <a:schemeClr val="accent3"/>
              </a:buClr>
              <a:buSzPts val="2800"/>
              <a:buFont typeface="Lato"/>
              <a:buNone/>
              <a:defRPr sz="2800">
                <a:solidFill>
                  <a:schemeClr val="accent3"/>
                </a:solidFill>
                <a:latin typeface="Lato"/>
                <a:ea typeface="Lato"/>
                <a:cs typeface="Lato"/>
                <a:sym typeface="Lato"/>
              </a:defRPr>
            </a:lvl2pPr>
            <a:lvl3pPr lvl="2">
              <a:lnSpc>
                <a:spcPct val="100000"/>
              </a:lnSpc>
              <a:spcBef>
                <a:spcPts val="0"/>
              </a:spcBef>
              <a:spcAft>
                <a:spcPts val="0"/>
              </a:spcAft>
              <a:buClr>
                <a:schemeClr val="accent3"/>
              </a:buClr>
              <a:buSzPts val="2800"/>
              <a:buFont typeface="Lato"/>
              <a:buNone/>
              <a:defRPr sz="2800">
                <a:solidFill>
                  <a:schemeClr val="accent3"/>
                </a:solidFill>
                <a:latin typeface="Lato"/>
                <a:ea typeface="Lato"/>
                <a:cs typeface="Lato"/>
                <a:sym typeface="Lato"/>
              </a:defRPr>
            </a:lvl3pPr>
            <a:lvl4pPr lvl="3">
              <a:lnSpc>
                <a:spcPct val="100000"/>
              </a:lnSpc>
              <a:spcBef>
                <a:spcPts val="0"/>
              </a:spcBef>
              <a:spcAft>
                <a:spcPts val="0"/>
              </a:spcAft>
              <a:buClr>
                <a:schemeClr val="accent3"/>
              </a:buClr>
              <a:buSzPts val="2800"/>
              <a:buFont typeface="Lato"/>
              <a:buNone/>
              <a:defRPr sz="2800">
                <a:solidFill>
                  <a:schemeClr val="accent3"/>
                </a:solidFill>
                <a:latin typeface="Lato"/>
                <a:ea typeface="Lato"/>
                <a:cs typeface="Lato"/>
                <a:sym typeface="Lato"/>
              </a:defRPr>
            </a:lvl4pPr>
            <a:lvl5pPr lvl="4">
              <a:lnSpc>
                <a:spcPct val="100000"/>
              </a:lnSpc>
              <a:spcBef>
                <a:spcPts val="0"/>
              </a:spcBef>
              <a:spcAft>
                <a:spcPts val="0"/>
              </a:spcAft>
              <a:buClr>
                <a:schemeClr val="accent3"/>
              </a:buClr>
              <a:buSzPts val="2800"/>
              <a:buFont typeface="Lato"/>
              <a:buNone/>
              <a:defRPr sz="2800">
                <a:solidFill>
                  <a:schemeClr val="accent3"/>
                </a:solidFill>
                <a:latin typeface="Lato"/>
                <a:ea typeface="Lato"/>
                <a:cs typeface="Lato"/>
                <a:sym typeface="Lato"/>
              </a:defRPr>
            </a:lvl5pPr>
            <a:lvl6pPr lvl="5">
              <a:lnSpc>
                <a:spcPct val="100000"/>
              </a:lnSpc>
              <a:spcBef>
                <a:spcPts val="0"/>
              </a:spcBef>
              <a:spcAft>
                <a:spcPts val="0"/>
              </a:spcAft>
              <a:buClr>
                <a:schemeClr val="accent3"/>
              </a:buClr>
              <a:buSzPts val="2800"/>
              <a:buFont typeface="Lato"/>
              <a:buNone/>
              <a:defRPr sz="2800">
                <a:solidFill>
                  <a:schemeClr val="accent3"/>
                </a:solidFill>
                <a:latin typeface="Lato"/>
                <a:ea typeface="Lato"/>
                <a:cs typeface="Lato"/>
                <a:sym typeface="Lato"/>
              </a:defRPr>
            </a:lvl6pPr>
            <a:lvl7pPr lvl="6">
              <a:lnSpc>
                <a:spcPct val="100000"/>
              </a:lnSpc>
              <a:spcBef>
                <a:spcPts val="0"/>
              </a:spcBef>
              <a:spcAft>
                <a:spcPts val="0"/>
              </a:spcAft>
              <a:buClr>
                <a:schemeClr val="accent3"/>
              </a:buClr>
              <a:buSzPts val="2800"/>
              <a:buFont typeface="Lato"/>
              <a:buNone/>
              <a:defRPr sz="2800">
                <a:solidFill>
                  <a:schemeClr val="accent3"/>
                </a:solidFill>
                <a:latin typeface="Lato"/>
                <a:ea typeface="Lato"/>
                <a:cs typeface="Lato"/>
                <a:sym typeface="Lato"/>
              </a:defRPr>
            </a:lvl7pPr>
            <a:lvl8pPr lvl="7">
              <a:lnSpc>
                <a:spcPct val="100000"/>
              </a:lnSpc>
              <a:spcBef>
                <a:spcPts val="0"/>
              </a:spcBef>
              <a:spcAft>
                <a:spcPts val="0"/>
              </a:spcAft>
              <a:buClr>
                <a:schemeClr val="accent3"/>
              </a:buClr>
              <a:buSzPts val="2800"/>
              <a:buFont typeface="Lato"/>
              <a:buNone/>
              <a:defRPr sz="2800">
                <a:solidFill>
                  <a:schemeClr val="accent3"/>
                </a:solidFill>
                <a:latin typeface="Lato"/>
                <a:ea typeface="Lato"/>
                <a:cs typeface="Lato"/>
                <a:sym typeface="Lato"/>
              </a:defRPr>
            </a:lvl8pPr>
            <a:lvl9pPr lvl="8">
              <a:lnSpc>
                <a:spcPct val="100000"/>
              </a:lnSpc>
              <a:spcBef>
                <a:spcPts val="0"/>
              </a:spcBef>
              <a:spcAft>
                <a:spcPts val="0"/>
              </a:spcAft>
              <a:buClr>
                <a:schemeClr val="accent3"/>
              </a:buClr>
              <a:buSzPts val="2800"/>
              <a:buFont typeface="Lato"/>
              <a:buNone/>
              <a:defRPr sz="2800">
                <a:solidFill>
                  <a:schemeClr val="accent3"/>
                </a:solidFill>
                <a:latin typeface="Lato"/>
                <a:ea typeface="Lato"/>
                <a:cs typeface="Lato"/>
                <a:sym typeface="Lat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3"/>
              </a:buClr>
              <a:buSzPts val="1800"/>
              <a:buFont typeface="Lato Light"/>
              <a:buChar char="●"/>
              <a:defRPr sz="1800">
                <a:solidFill>
                  <a:schemeClr val="accent3"/>
                </a:solidFill>
                <a:latin typeface="Lato Light"/>
                <a:ea typeface="Lato Light"/>
                <a:cs typeface="Lato Light"/>
                <a:sym typeface="Lato Light"/>
              </a:defRPr>
            </a:lvl1pPr>
            <a:lvl2pPr marL="914400" lvl="1" indent="-317500">
              <a:lnSpc>
                <a:spcPct val="100000"/>
              </a:lnSpc>
              <a:spcBef>
                <a:spcPts val="1600"/>
              </a:spcBef>
              <a:spcAft>
                <a:spcPts val="0"/>
              </a:spcAft>
              <a:buClr>
                <a:schemeClr val="accent3"/>
              </a:buClr>
              <a:buSzPts val="1400"/>
              <a:buFont typeface="Lato Light"/>
              <a:buChar char="○"/>
              <a:defRPr>
                <a:solidFill>
                  <a:schemeClr val="accent3"/>
                </a:solidFill>
                <a:latin typeface="Lato Light"/>
                <a:ea typeface="Lato Light"/>
                <a:cs typeface="Lato Light"/>
                <a:sym typeface="Lato Light"/>
              </a:defRPr>
            </a:lvl2pPr>
            <a:lvl3pPr marL="1371600" lvl="2" indent="-317500">
              <a:lnSpc>
                <a:spcPct val="100000"/>
              </a:lnSpc>
              <a:spcBef>
                <a:spcPts val="1600"/>
              </a:spcBef>
              <a:spcAft>
                <a:spcPts val="0"/>
              </a:spcAft>
              <a:buClr>
                <a:schemeClr val="accent3"/>
              </a:buClr>
              <a:buSzPts val="1400"/>
              <a:buFont typeface="Lato Light"/>
              <a:buChar char="■"/>
              <a:defRPr>
                <a:solidFill>
                  <a:schemeClr val="accent3"/>
                </a:solidFill>
                <a:latin typeface="Lato Light"/>
                <a:ea typeface="Lato Light"/>
                <a:cs typeface="Lato Light"/>
                <a:sym typeface="Lato Light"/>
              </a:defRPr>
            </a:lvl3pPr>
            <a:lvl4pPr marL="1828800" lvl="3" indent="-317500">
              <a:lnSpc>
                <a:spcPct val="100000"/>
              </a:lnSpc>
              <a:spcBef>
                <a:spcPts val="1600"/>
              </a:spcBef>
              <a:spcAft>
                <a:spcPts val="0"/>
              </a:spcAft>
              <a:buClr>
                <a:schemeClr val="accent3"/>
              </a:buClr>
              <a:buSzPts val="1400"/>
              <a:buFont typeface="Lato Light"/>
              <a:buChar char="●"/>
              <a:defRPr>
                <a:solidFill>
                  <a:schemeClr val="accent3"/>
                </a:solidFill>
                <a:latin typeface="Lato Light"/>
                <a:ea typeface="Lato Light"/>
                <a:cs typeface="Lato Light"/>
                <a:sym typeface="Lato Light"/>
              </a:defRPr>
            </a:lvl4pPr>
            <a:lvl5pPr marL="2286000" lvl="4" indent="-317500">
              <a:lnSpc>
                <a:spcPct val="100000"/>
              </a:lnSpc>
              <a:spcBef>
                <a:spcPts val="1600"/>
              </a:spcBef>
              <a:spcAft>
                <a:spcPts val="0"/>
              </a:spcAft>
              <a:buClr>
                <a:schemeClr val="accent3"/>
              </a:buClr>
              <a:buSzPts val="1400"/>
              <a:buFont typeface="Lato Light"/>
              <a:buChar char="○"/>
              <a:defRPr>
                <a:solidFill>
                  <a:schemeClr val="accent3"/>
                </a:solidFill>
                <a:latin typeface="Lato Light"/>
                <a:ea typeface="Lato Light"/>
                <a:cs typeface="Lato Light"/>
                <a:sym typeface="Lato Light"/>
              </a:defRPr>
            </a:lvl5pPr>
            <a:lvl6pPr marL="2743200" lvl="5" indent="-317500">
              <a:lnSpc>
                <a:spcPct val="100000"/>
              </a:lnSpc>
              <a:spcBef>
                <a:spcPts val="1600"/>
              </a:spcBef>
              <a:spcAft>
                <a:spcPts val="0"/>
              </a:spcAft>
              <a:buClr>
                <a:schemeClr val="accent3"/>
              </a:buClr>
              <a:buSzPts val="1400"/>
              <a:buFont typeface="Lato Light"/>
              <a:buChar char="■"/>
              <a:defRPr>
                <a:solidFill>
                  <a:schemeClr val="accent3"/>
                </a:solidFill>
                <a:latin typeface="Lato Light"/>
                <a:ea typeface="Lato Light"/>
                <a:cs typeface="Lato Light"/>
                <a:sym typeface="Lato Light"/>
              </a:defRPr>
            </a:lvl6pPr>
            <a:lvl7pPr marL="3200400" lvl="6" indent="-317500">
              <a:lnSpc>
                <a:spcPct val="100000"/>
              </a:lnSpc>
              <a:spcBef>
                <a:spcPts val="1600"/>
              </a:spcBef>
              <a:spcAft>
                <a:spcPts val="0"/>
              </a:spcAft>
              <a:buClr>
                <a:schemeClr val="accent3"/>
              </a:buClr>
              <a:buSzPts val="1400"/>
              <a:buFont typeface="Lato Light"/>
              <a:buChar char="●"/>
              <a:defRPr>
                <a:solidFill>
                  <a:schemeClr val="accent3"/>
                </a:solidFill>
                <a:latin typeface="Lato Light"/>
                <a:ea typeface="Lato Light"/>
                <a:cs typeface="Lato Light"/>
                <a:sym typeface="Lato Light"/>
              </a:defRPr>
            </a:lvl7pPr>
            <a:lvl8pPr marL="3657600" lvl="7" indent="-317500">
              <a:lnSpc>
                <a:spcPct val="100000"/>
              </a:lnSpc>
              <a:spcBef>
                <a:spcPts val="1600"/>
              </a:spcBef>
              <a:spcAft>
                <a:spcPts val="0"/>
              </a:spcAft>
              <a:buClr>
                <a:schemeClr val="accent3"/>
              </a:buClr>
              <a:buSzPts val="1400"/>
              <a:buFont typeface="Lato Light"/>
              <a:buChar char="○"/>
              <a:defRPr>
                <a:solidFill>
                  <a:schemeClr val="accent3"/>
                </a:solidFill>
                <a:latin typeface="Lato Light"/>
                <a:ea typeface="Lato Light"/>
                <a:cs typeface="Lato Light"/>
                <a:sym typeface="Lato Light"/>
              </a:defRPr>
            </a:lvl8pPr>
            <a:lvl9pPr marL="4114800" lvl="8" indent="-317500">
              <a:lnSpc>
                <a:spcPct val="100000"/>
              </a:lnSpc>
              <a:spcBef>
                <a:spcPts val="1600"/>
              </a:spcBef>
              <a:spcAft>
                <a:spcPts val="1600"/>
              </a:spcAft>
              <a:buClr>
                <a:schemeClr val="accent3"/>
              </a:buClr>
              <a:buSzPts val="1400"/>
              <a:buFont typeface="Lato Light"/>
              <a:buChar char="■"/>
              <a:defRPr>
                <a:solidFill>
                  <a:schemeClr val="accent3"/>
                </a:solidFill>
                <a:latin typeface="Lato Light"/>
                <a:ea typeface="Lato Light"/>
                <a:cs typeface="Lato Light"/>
                <a:sym typeface="Lato Light"/>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5" r:id="rId2"/>
    <p:sldLayoutId id="2147483658" r:id="rId3"/>
    <p:sldLayoutId id="2147483659" r:id="rId4"/>
    <p:sldLayoutId id="2147483660" r:id="rId5"/>
    <p:sldLayoutId id="2147483665" r:id="rId6"/>
    <p:sldLayoutId id="2147483667" r:id="rId7"/>
    <p:sldLayoutId id="2147483674" r:id="rId8"/>
    <p:sldLayoutId id="214748367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pss.allenandunwin.com.s3-website-ap-southeast-2.amazonaws.com/data-files.html"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processmacro.org/download.html"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Shape 292"/>
        <p:cNvGrpSpPr/>
        <p:nvPr/>
      </p:nvGrpSpPr>
      <p:grpSpPr>
        <a:xfrm>
          <a:off x="0" y="0"/>
          <a:ext cx="0" cy="0"/>
          <a:chOff x="0" y="0"/>
          <a:chExt cx="0" cy="0"/>
        </a:xfrm>
      </p:grpSpPr>
      <p:sp>
        <p:nvSpPr>
          <p:cNvPr id="293" name="Google Shape;293;p38"/>
          <p:cNvSpPr txBox="1">
            <a:spLocks noGrp="1"/>
          </p:cNvSpPr>
          <p:nvPr>
            <p:ph type="body" idx="1"/>
          </p:nvPr>
        </p:nvSpPr>
        <p:spPr>
          <a:xfrm>
            <a:off x="1036264" y="3200365"/>
            <a:ext cx="3332965" cy="60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chemeClr val="bg1"/>
                </a:solidFill>
              </a:rPr>
              <a:t>Learning Centre</a:t>
            </a:r>
            <a:endParaRPr dirty="0">
              <a:solidFill>
                <a:schemeClr val="bg1"/>
              </a:solidFill>
            </a:endParaRPr>
          </a:p>
        </p:txBody>
      </p:sp>
      <p:sp>
        <p:nvSpPr>
          <p:cNvPr id="294" name="Google Shape;294;p38"/>
          <p:cNvSpPr txBox="1">
            <a:spLocks noGrp="1"/>
          </p:cNvSpPr>
          <p:nvPr>
            <p:ph type="subTitle" idx="2"/>
          </p:nvPr>
        </p:nvSpPr>
        <p:spPr>
          <a:xfrm>
            <a:off x="962518" y="1739701"/>
            <a:ext cx="5022000" cy="1194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8000" dirty="0">
                <a:solidFill>
                  <a:schemeClr val="bg1"/>
                </a:solidFill>
              </a:rPr>
              <a:t>Mediation</a:t>
            </a:r>
            <a:endParaRPr sz="8000" dirty="0">
              <a:solidFill>
                <a:schemeClr val="bg1"/>
              </a:solidFill>
            </a:endParaRPr>
          </a:p>
        </p:txBody>
      </p:sp>
    </p:spTree>
    <p:extLst>
      <p:ext uri="{BB962C8B-B14F-4D97-AF65-F5344CB8AC3E}">
        <p14:creationId xmlns:p14="http://schemas.microsoft.com/office/powerpoint/2010/main" val="24025602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Shape 225"/>
        <p:cNvGrpSpPr/>
        <p:nvPr/>
      </p:nvGrpSpPr>
      <p:grpSpPr>
        <a:xfrm>
          <a:off x="0" y="0"/>
          <a:ext cx="0" cy="0"/>
          <a:chOff x="0" y="0"/>
          <a:chExt cx="0" cy="0"/>
        </a:xfrm>
      </p:grpSpPr>
      <p:sp>
        <p:nvSpPr>
          <p:cNvPr id="227" name="Google Shape;227;p34"/>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PROCESS Macro on SPSS</a:t>
            </a:r>
            <a:endParaRPr dirty="0">
              <a:solidFill>
                <a:srgbClr val="005ABB"/>
              </a:solidFill>
            </a:endParaRPr>
          </a:p>
        </p:txBody>
      </p:sp>
      <p:sp>
        <p:nvSpPr>
          <p:cNvPr id="8" name="TextBox 7">
            <a:extLst>
              <a:ext uri="{FF2B5EF4-FFF2-40B4-BE49-F238E27FC236}">
                <a16:creationId xmlns:a16="http://schemas.microsoft.com/office/drawing/2014/main" id="{15FC7309-BB9F-4274-A5EA-12B8550D7361}"/>
              </a:ext>
            </a:extLst>
          </p:cNvPr>
          <p:cNvSpPr txBox="1"/>
          <p:nvPr/>
        </p:nvSpPr>
        <p:spPr>
          <a:xfrm>
            <a:off x="446705" y="1647709"/>
            <a:ext cx="4125270" cy="3077766"/>
          </a:xfrm>
          <a:prstGeom prst="rect">
            <a:avLst/>
          </a:prstGeom>
          <a:noFill/>
        </p:spPr>
        <p:txBody>
          <a:bodyPr wrap="square" rtlCol="0">
            <a:spAutoFit/>
          </a:bodyPr>
          <a:lstStyle/>
          <a:p>
            <a:pPr marL="285750" indent="-285750">
              <a:buFont typeface="Arial" panose="020B0604020202020204" pitchFamily="34" charset="0"/>
              <a:buChar char="•"/>
            </a:pPr>
            <a:r>
              <a:rPr lang="en-GB" sz="2000" dirty="0"/>
              <a:t>Once installed, the macro can be found by going to…</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b="1" dirty="0" err="1"/>
              <a:t>Analyze</a:t>
            </a:r>
            <a:r>
              <a:rPr lang="en-GB" sz="2000" b="1" dirty="0"/>
              <a:t> -&gt; Regression -&gt; PROCESS v4.0 by Andrew F. Hayes</a:t>
            </a:r>
          </a:p>
          <a:p>
            <a:pPr marL="285750" indent="-285750">
              <a:buFont typeface="Arial" panose="020B0604020202020204" pitchFamily="34" charset="0"/>
              <a:buChar char="•"/>
            </a:pPr>
            <a:endParaRPr lang="en-GB" sz="1600" dirty="0"/>
          </a:p>
          <a:p>
            <a:r>
              <a:rPr lang="en-GB" i="1" dirty="0" smtClean="0"/>
              <a:t>Note </a:t>
            </a:r>
            <a:r>
              <a:rPr lang="en-GB" i="1" dirty="0"/>
              <a:t>that you should only have the latest version installed (v4.0 in this case) if this is your first time </a:t>
            </a:r>
            <a:r>
              <a:rPr lang="en-GB" i="1" dirty="0" smtClean="0"/>
              <a:t>installing</a:t>
            </a:r>
            <a:endParaRPr lang="en-GB" sz="1600" dirty="0"/>
          </a:p>
          <a:p>
            <a:pPr marL="285750" indent="-285750">
              <a:buFont typeface="Arial" panose="020B0604020202020204" pitchFamily="34" charset="0"/>
              <a:buChar char="•"/>
            </a:pPr>
            <a:endParaRPr lang="en-GB" sz="1600" dirty="0"/>
          </a:p>
        </p:txBody>
      </p:sp>
      <p:pic>
        <p:nvPicPr>
          <p:cNvPr id="3" name="Picture 2">
            <a:extLst>
              <a:ext uri="{FF2B5EF4-FFF2-40B4-BE49-F238E27FC236}">
                <a16:creationId xmlns:a16="http://schemas.microsoft.com/office/drawing/2014/main" id="{1584D6E6-F3CD-45E5-982C-701159B8C046}"/>
              </a:ext>
            </a:extLst>
          </p:cNvPr>
          <p:cNvPicPr>
            <a:picLocks noChangeAspect="1"/>
          </p:cNvPicPr>
          <p:nvPr/>
        </p:nvPicPr>
        <p:blipFill rotWithShape="1">
          <a:blip r:embed="rId3"/>
          <a:srcRect t="586" b="27930"/>
          <a:stretch/>
        </p:blipFill>
        <p:spPr>
          <a:xfrm>
            <a:off x="5039671" y="1465688"/>
            <a:ext cx="3648393" cy="3414537"/>
          </a:xfrm>
          <a:prstGeom prst="rect">
            <a:avLst/>
          </a:prstGeom>
        </p:spPr>
      </p:pic>
    </p:spTree>
    <p:extLst>
      <p:ext uri="{BB962C8B-B14F-4D97-AF65-F5344CB8AC3E}">
        <p14:creationId xmlns:p14="http://schemas.microsoft.com/office/powerpoint/2010/main" val="25720733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225"/>
        <p:cNvGrpSpPr/>
        <p:nvPr/>
      </p:nvGrpSpPr>
      <p:grpSpPr>
        <a:xfrm>
          <a:off x="0" y="0"/>
          <a:ext cx="0" cy="0"/>
          <a:chOff x="0" y="0"/>
          <a:chExt cx="0" cy="0"/>
        </a:xfrm>
      </p:grpSpPr>
      <p:sp>
        <p:nvSpPr>
          <p:cNvPr id="8" name="TextBox 7">
            <a:extLst>
              <a:ext uri="{FF2B5EF4-FFF2-40B4-BE49-F238E27FC236}">
                <a16:creationId xmlns:a16="http://schemas.microsoft.com/office/drawing/2014/main" id="{15FC7309-BB9F-4274-A5EA-12B8550D7361}"/>
              </a:ext>
            </a:extLst>
          </p:cNvPr>
          <p:cNvSpPr txBox="1"/>
          <p:nvPr/>
        </p:nvSpPr>
        <p:spPr>
          <a:xfrm>
            <a:off x="362970" y="1391011"/>
            <a:ext cx="4125270" cy="2215991"/>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sz="1600" dirty="0"/>
              <a:t>Select ‘Salary’ as X variable, ‘Product’ as Y variable, and ‘Morale’ as mediating variable</a:t>
            </a:r>
          </a:p>
          <a:p>
            <a:pPr marL="285750" indent="-285750">
              <a:spcAft>
                <a:spcPts val="600"/>
              </a:spcAft>
              <a:buFont typeface="Arial" panose="020B0604020202020204" pitchFamily="34" charset="0"/>
              <a:buChar char="•"/>
            </a:pPr>
            <a:r>
              <a:rPr lang="en-GB" sz="1600" dirty="0" smtClean="0"/>
              <a:t>Change </a:t>
            </a:r>
            <a:r>
              <a:rPr lang="en-GB" sz="1600" dirty="0"/>
              <a:t>model number to 4 (this is the model for single mediator)</a:t>
            </a:r>
          </a:p>
          <a:p>
            <a:pPr marL="285750" indent="-285750">
              <a:spcAft>
                <a:spcPts val="600"/>
              </a:spcAft>
              <a:buFont typeface="Arial" panose="020B0604020202020204" pitchFamily="34" charset="0"/>
              <a:buChar char="•"/>
            </a:pPr>
            <a:r>
              <a:rPr lang="en-GB" sz="1600" dirty="0" smtClean="0"/>
              <a:t>The </a:t>
            </a:r>
            <a:r>
              <a:rPr lang="en-GB" sz="1600" dirty="0"/>
              <a:t>templates for the model numbers </a:t>
            </a:r>
            <a:r>
              <a:rPr lang="en-GB" sz="1600" dirty="0" smtClean="0"/>
              <a:t>are </a:t>
            </a:r>
            <a:r>
              <a:rPr lang="en-GB" sz="1600" dirty="0"/>
              <a:t>available in Appendix A </a:t>
            </a:r>
            <a:r>
              <a:rPr lang="en-GB" sz="1600" dirty="0" smtClean="0"/>
              <a:t>of the Hayes’ text</a:t>
            </a:r>
            <a:endParaRPr lang="en-GB" sz="1600" dirty="0"/>
          </a:p>
        </p:txBody>
      </p:sp>
      <p:sp>
        <p:nvSpPr>
          <p:cNvPr id="227" name="Google Shape;227;p34"/>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PROCESS Macro on SPSS</a:t>
            </a:r>
            <a:endParaRPr dirty="0">
              <a:solidFill>
                <a:srgbClr val="005ABB"/>
              </a:solidFill>
            </a:endParaRPr>
          </a:p>
        </p:txBody>
      </p:sp>
      <p:pic>
        <p:nvPicPr>
          <p:cNvPr id="4" name="Picture 3">
            <a:extLst>
              <a:ext uri="{FF2B5EF4-FFF2-40B4-BE49-F238E27FC236}">
                <a16:creationId xmlns:a16="http://schemas.microsoft.com/office/drawing/2014/main" id="{ED26D75F-121E-4668-8650-168A617FB4F3}"/>
              </a:ext>
            </a:extLst>
          </p:cNvPr>
          <p:cNvPicPr>
            <a:picLocks noChangeAspect="1"/>
          </p:cNvPicPr>
          <p:nvPr/>
        </p:nvPicPr>
        <p:blipFill>
          <a:blip r:embed="rId3"/>
          <a:stretch>
            <a:fillRect/>
          </a:stretch>
        </p:blipFill>
        <p:spPr>
          <a:xfrm>
            <a:off x="4722145" y="1400767"/>
            <a:ext cx="3975126" cy="3550598"/>
          </a:xfrm>
          <a:prstGeom prst="rect">
            <a:avLst/>
          </a:prstGeom>
        </p:spPr>
      </p:pic>
      <p:pic>
        <p:nvPicPr>
          <p:cNvPr id="1026" name="Picture 2" descr="Introduction to Media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4969" y="3503488"/>
            <a:ext cx="1074218" cy="1529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3659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225"/>
        <p:cNvGrpSpPr/>
        <p:nvPr/>
      </p:nvGrpSpPr>
      <p:grpSpPr>
        <a:xfrm>
          <a:off x="0" y="0"/>
          <a:ext cx="0" cy="0"/>
          <a:chOff x="0" y="0"/>
          <a:chExt cx="0" cy="0"/>
        </a:xfrm>
      </p:grpSpPr>
      <p:sp>
        <p:nvSpPr>
          <p:cNvPr id="227" name="Google Shape;227;p34"/>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PROCESS Macro on SPSS</a:t>
            </a:r>
            <a:endParaRPr dirty="0">
              <a:solidFill>
                <a:srgbClr val="005ABB"/>
              </a:solidFill>
            </a:endParaRPr>
          </a:p>
        </p:txBody>
      </p:sp>
      <p:sp>
        <p:nvSpPr>
          <p:cNvPr id="8" name="TextBox 7">
            <a:extLst>
              <a:ext uri="{FF2B5EF4-FFF2-40B4-BE49-F238E27FC236}">
                <a16:creationId xmlns:a16="http://schemas.microsoft.com/office/drawing/2014/main" id="{15FC7309-BB9F-4274-A5EA-12B8550D7361}"/>
              </a:ext>
            </a:extLst>
          </p:cNvPr>
          <p:cNvSpPr txBox="1"/>
          <p:nvPr/>
        </p:nvSpPr>
        <p:spPr>
          <a:xfrm>
            <a:off x="569995" y="1902490"/>
            <a:ext cx="3621861" cy="1200329"/>
          </a:xfrm>
          <a:prstGeom prst="rect">
            <a:avLst/>
          </a:prstGeom>
          <a:noFill/>
        </p:spPr>
        <p:txBody>
          <a:bodyPr wrap="square" rtlCol="0">
            <a:spAutoFit/>
          </a:bodyPr>
          <a:lstStyle/>
          <a:p>
            <a:pPr marL="285750" indent="-285750">
              <a:buFont typeface="Arial" panose="020B0604020202020204" pitchFamily="34" charset="0"/>
              <a:buChar char="•"/>
            </a:pPr>
            <a:r>
              <a:rPr lang="en-GB" sz="1800" dirty="0"/>
              <a:t>Under </a:t>
            </a:r>
            <a:r>
              <a:rPr lang="en-GB" sz="1800" b="1" i="1" dirty="0"/>
              <a:t>options</a:t>
            </a:r>
            <a:r>
              <a:rPr lang="en-GB" sz="1800" dirty="0"/>
              <a:t>, select ‘Show total effects model’</a:t>
            </a:r>
          </a:p>
          <a:p>
            <a:pPr marL="285750" indent="-285750">
              <a:buFont typeface="Arial" panose="020B0604020202020204" pitchFamily="34" charset="0"/>
              <a:buChar char="•"/>
            </a:pPr>
            <a:endParaRPr lang="en-GB" sz="1800" dirty="0">
              <a:solidFill>
                <a:schemeClr val="tx1"/>
              </a:solidFill>
            </a:endParaRPr>
          </a:p>
          <a:p>
            <a:pPr marL="285750" indent="-285750">
              <a:buFont typeface="Arial" panose="020B0604020202020204" pitchFamily="34" charset="0"/>
              <a:buChar char="•"/>
            </a:pPr>
            <a:r>
              <a:rPr lang="en-GB" sz="1800" dirty="0">
                <a:solidFill>
                  <a:schemeClr val="tx1"/>
                </a:solidFill>
              </a:rPr>
              <a:t>Continue, and </a:t>
            </a:r>
            <a:r>
              <a:rPr lang="en-GB" sz="1800" dirty="0" smtClean="0">
                <a:solidFill>
                  <a:schemeClr val="tx1"/>
                </a:solidFill>
              </a:rPr>
              <a:t>OK</a:t>
            </a:r>
            <a:endParaRPr lang="en-GB" sz="1800" dirty="0">
              <a:solidFill>
                <a:schemeClr val="tx1"/>
              </a:solidFill>
            </a:endParaRPr>
          </a:p>
        </p:txBody>
      </p:sp>
      <p:pic>
        <p:nvPicPr>
          <p:cNvPr id="3" name="Picture 2">
            <a:extLst>
              <a:ext uri="{FF2B5EF4-FFF2-40B4-BE49-F238E27FC236}">
                <a16:creationId xmlns:a16="http://schemas.microsoft.com/office/drawing/2014/main" id="{62803801-9BDC-4613-B9B7-F91BE0BA664A}"/>
              </a:ext>
            </a:extLst>
          </p:cNvPr>
          <p:cNvPicPr>
            <a:picLocks noChangeAspect="1"/>
          </p:cNvPicPr>
          <p:nvPr/>
        </p:nvPicPr>
        <p:blipFill>
          <a:blip r:embed="rId3"/>
          <a:stretch>
            <a:fillRect/>
          </a:stretch>
        </p:blipFill>
        <p:spPr>
          <a:xfrm>
            <a:off x="4291340" y="1542614"/>
            <a:ext cx="4584090" cy="3220468"/>
          </a:xfrm>
          <a:prstGeom prst="rect">
            <a:avLst/>
          </a:prstGeom>
        </p:spPr>
      </p:pic>
    </p:spTree>
    <p:extLst>
      <p:ext uri="{BB962C8B-B14F-4D97-AF65-F5344CB8AC3E}">
        <p14:creationId xmlns:p14="http://schemas.microsoft.com/office/powerpoint/2010/main" val="2735947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Shape 225"/>
        <p:cNvGrpSpPr/>
        <p:nvPr/>
      </p:nvGrpSpPr>
      <p:grpSpPr>
        <a:xfrm>
          <a:off x="0" y="0"/>
          <a:ext cx="0" cy="0"/>
          <a:chOff x="0" y="0"/>
          <a:chExt cx="0" cy="0"/>
        </a:xfrm>
      </p:grpSpPr>
      <p:sp>
        <p:nvSpPr>
          <p:cNvPr id="227" name="Google Shape;227;p34"/>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PROCESS Macro on SPSS</a:t>
            </a:r>
            <a:endParaRPr dirty="0">
              <a:solidFill>
                <a:srgbClr val="005ABB"/>
              </a:solidFill>
            </a:endParaRPr>
          </a:p>
        </p:txBody>
      </p:sp>
      <p:pic>
        <p:nvPicPr>
          <p:cNvPr id="6" name="Picture 5">
            <a:extLst>
              <a:ext uri="{FF2B5EF4-FFF2-40B4-BE49-F238E27FC236}">
                <a16:creationId xmlns:a16="http://schemas.microsoft.com/office/drawing/2014/main" id="{32C763CE-8A2B-4E5D-BE40-2D9C31B0BF20}"/>
              </a:ext>
            </a:extLst>
          </p:cNvPr>
          <p:cNvPicPr>
            <a:picLocks noChangeAspect="1"/>
          </p:cNvPicPr>
          <p:nvPr/>
        </p:nvPicPr>
        <p:blipFill rotWithShape="1">
          <a:blip r:embed="rId3"/>
          <a:srcRect t="19233"/>
          <a:stretch/>
        </p:blipFill>
        <p:spPr>
          <a:xfrm>
            <a:off x="2059282" y="1345915"/>
            <a:ext cx="4590528" cy="3678431"/>
          </a:xfrm>
          <a:prstGeom prst="rect">
            <a:avLst/>
          </a:prstGeom>
          <a:ln>
            <a:solidFill>
              <a:schemeClr val="tx1">
                <a:lumMod val="95000"/>
                <a:lumOff val="5000"/>
              </a:schemeClr>
            </a:solidFill>
          </a:ln>
        </p:spPr>
      </p:pic>
      <p:sp>
        <p:nvSpPr>
          <p:cNvPr id="9" name="TextBox 8">
            <a:extLst>
              <a:ext uri="{FF2B5EF4-FFF2-40B4-BE49-F238E27FC236}">
                <a16:creationId xmlns:a16="http://schemas.microsoft.com/office/drawing/2014/main" id="{A6DEA4E1-0845-44AA-9D67-1468E2EEAF46}"/>
              </a:ext>
            </a:extLst>
          </p:cNvPr>
          <p:cNvSpPr txBox="1"/>
          <p:nvPr/>
        </p:nvSpPr>
        <p:spPr>
          <a:xfrm>
            <a:off x="72370" y="2195860"/>
            <a:ext cx="1796412" cy="1384995"/>
          </a:xfrm>
          <a:prstGeom prst="rect">
            <a:avLst/>
          </a:prstGeom>
          <a:noFill/>
        </p:spPr>
        <p:txBody>
          <a:bodyPr wrap="square" rtlCol="0">
            <a:spAutoFit/>
          </a:bodyPr>
          <a:lstStyle/>
          <a:p>
            <a:r>
              <a:rPr lang="en-SG" dirty="0">
                <a:solidFill>
                  <a:schemeClr val="tx1"/>
                </a:solidFill>
              </a:rPr>
              <a:t>Summary of the model number and variables. Note that the sample size used is solely for illustration purposes</a:t>
            </a:r>
            <a:endParaRPr lang="en-GB" dirty="0">
              <a:solidFill>
                <a:schemeClr val="tx1"/>
              </a:solidFill>
            </a:endParaRPr>
          </a:p>
        </p:txBody>
      </p:sp>
      <p:sp>
        <p:nvSpPr>
          <p:cNvPr id="11" name="Rectangle: Rounded Corners 10">
            <a:extLst>
              <a:ext uri="{FF2B5EF4-FFF2-40B4-BE49-F238E27FC236}">
                <a16:creationId xmlns:a16="http://schemas.microsoft.com/office/drawing/2014/main" id="{42D61177-BE13-444A-ABA8-82A6CF485D9F}"/>
              </a:ext>
            </a:extLst>
          </p:cNvPr>
          <p:cNvSpPr/>
          <p:nvPr/>
        </p:nvSpPr>
        <p:spPr>
          <a:xfrm>
            <a:off x="74840" y="2185502"/>
            <a:ext cx="1793942" cy="1550268"/>
          </a:xfrm>
          <a:prstGeom prst="roundRect">
            <a:avLst/>
          </a:prstGeom>
          <a:noFill/>
          <a:ln>
            <a:solidFill>
              <a:srgbClr val="005ABB"/>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solidFill>
                <a:schemeClr val="tx1"/>
              </a:solidFill>
            </a:endParaRPr>
          </a:p>
        </p:txBody>
      </p:sp>
      <p:cxnSp>
        <p:nvCxnSpPr>
          <p:cNvPr id="12" name="Straight Arrow Connector 11">
            <a:extLst>
              <a:ext uri="{FF2B5EF4-FFF2-40B4-BE49-F238E27FC236}">
                <a16:creationId xmlns:a16="http://schemas.microsoft.com/office/drawing/2014/main" id="{87DADD43-3A75-45AA-B220-4DCA710B9370}"/>
              </a:ext>
            </a:extLst>
          </p:cNvPr>
          <p:cNvCxnSpPr>
            <a:cxnSpLocks/>
            <a:stCxn id="11" idx="3"/>
            <a:endCxn id="15" idx="1"/>
          </p:cNvCxnSpPr>
          <p:nvPr/>
        </p:nvCxnSpPr>
        <p:spPr>
          <a:xfrm flipV="1">
            <a:off x="1868782" y="2537725"/>
            <a:ext cx="190499" cy="422911"/>
          </a:xfrm>
          <a:prstGeom prst="straightConnector1">
            <a:avLst/>
          </a:prstGeom>
          <a:ln>
            <a:solidFill>
              <a:srgbClr val="005ABB"/>
            </a:solidFill>
            <a:tailEnd type="triangle"/>
          </a:ln>
        </p:spPr>
        <p:style>
          <a:lnRef idx="1">
            <a:schemeClr val="dk1"/>
          </a:lnRef>
          <a:fillRef idx="0">
            <a:schemeClr val="dk1"/>
          </a:fillRef>
          <a:effectRef idx="0">
            <a:schemeClr val="dk1"/>
          </a:effectRef>
          <a:fontRef idx="minor">
            <a:schemeClr val="tx1"/>
          </a:fontRef>
        </p:style>
      </p:cxnSp>
      <p:sp>
        <p:nvSpPr>
          <p:cNvPr id="15" name="Rectangle: Rounded Corners 14">
            <a:extLst>
              <a:ext uri="{FF2B5EF4-FFF2-40B4-BE49-F238E27FC236}">
                <a16:creationId xmlns:a16="http://schemas.microsoft.com/office/drawing/2014/main" id="{73835803-6247-492A-BFB7-B0BCDBF5F527}"/>
              </a:ext>
            </a:extLst>
          </p:cNvPr>
          <p:cNvSpPr/>
          <p:nvPr/>
        </p:nvSpPr>
        <p:spPr>
          <a:xfrm>
            <a:off x="2059281" y="1965752"/>
            <a:ext cx="1022965" cy="1143945"/>
          </a:xfrm>
          <a:prstGeom prst="roundRect">
            <a:avLst/>
          </a:prstGeom>
          <a:noFill/>
          <a:ln>
            <a:solidFill>
              <a:srgbClr val="005ABB"/>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20" name="Rectangle: Rounded Corners 19">
            <a:extLst>
              <a:ext uri="{FF2B5EF4-FFF2-40B4-BE49-F238E27FC236}">
                <a16:creationId xmlns:a16="http://schemas.microsoft.com/office/drawing/2014/main" id="{B4E82312-EB26-4E8C-8234-EC67F3332A69}"/>
              </a:ext>
            </a:extLst>
          </p:cNvPr>
          <p:cNvSpPr/>
          <p:nvPr/>
        </p:nvSpPr>
        <p:spPr>
          <a:xfrm>
            <a:off x="2059280" y="3681670"/>
            <a:ext cx="4590529" cy="1239651"/>
          </a:xfrm>
          <a:prstGeom prst="roundRect">
            <a:avLst/>
          </a:prstGeom>
          <a:noFill/>
          <a:ln>
            <a:solidFill>
              <a:srgbClr val="005ABB"/>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cxnSp>
        <p:nvCxnSpPr>
          <p:cNvPr id="21" name="Straight Arrow Connector 20">
            <a:extLst>
              <a:ext uri="{FF2B5EF4-FFF2-40B4-BE49-F238E27FC236}">
                <a16:creationId xmlns:a16="http://schemas.microsoft.com/office/drawing/2014/main" id="{B708CBA7-38EE-4B77-908D-CF8E7D3E1322}"/>
              </a:ext>
            </a:extLst>
          </p:cNvPr>
          <p:cNvCxnSpPr>
            <a:cxnSpLocks/>
            <a:stCxn id="25" idx="1"/>
            <a:endCxn id="20" idx="3"/>
          </p:cNvCxnSpPr>
          <p:nvPr/>
        </p:nvCxnSpPr>
        <p:spPr>
          <a:xfrm flipH="1">
            <a:off x="6649809" y="3206442"/>
            <a:ext cx="346891" cy="1095054"/>
          </a:xfrm>
          <a:prstGeom prst="straightConnector1">
            <a:avLst/>
          </a:prstGeom>
          <a:ln>
            <a:solidFill>
              <a:srgbClr val="005ABB"/>
            </a:solidFill>
            <a:tailEnd type="triangle"/>
          </a:ln>
        </p:spPr>
        <p:style>
          <a:lnRef idx="1">
            <a:schemeClr val="dk1"/>
          </a:lnRef>
          <a:fillRef idx="0">
            <a:schemeClr val="dk1"/>
          </a:fillRef>
          <a:effectRef idx="0">
            <a:schemeClr val="dk1"/>
          </a:effectRef>
          <a:fontRef idx="minor">
            <a:schemeClr val="tx1"/>
          </a:fontRef>
        </p:style>
      </p:cxnSp>
      <p:sp>
        <p:nvSpPr>
          <p:cNvPr id="24" name="TextBox 23">
            <a:extLst>
              <a:ext uri="{FF2B5EF4-FFF2-40B4-BE49-F238E27FC236}">
                <a16:creationId xmlns:a16="http://schemas.microsoft.com/office/drawing/2014/main" id="{14AA6F2D-8882-4645-AC5F-D9F6B3B6EB5B}"/>
              </a:ext>
            </a:extLst>
          </p:cNvPr>
          <p:cNvSpPr txBox="1"/>
          <p:nvPr/>
        </p:nvSpPr>
        <p:spPr>
          <a:xfrm>
            <a:off x="7069833" y="1419359"/>
            <a:ext cx="1776219" cy="3693319"/>
          </a:xfrm>
          <a:prstGeom prst="rect">
            <a:avLst/>
          </a:prstGeom>
          <a:noFill/>
        </p:spPr>
        <p:txBody>
          <a:bodyPr wrap="square" rtlCol="0">
            <a:spAutoFit/>
          </a:bodyPr>
          <a:lstStyle/>
          <a:p>
            <a:r>
              <a:rPr lang="en-SG" dirty="0"/>
              <a:t>The model is significant, </a:t>
            </a:r>
            <a:r>
              <a:rPr lang="en-SG" i="1" dirty="0"/>
              <a:t>R</a:t>
            </a:r>
            <a:r>
              <a:rPr lang="en-SG" dirty="0"/>
              <a:t>² = .47, </a:t>
            </a:r>
            <a:r>
              <a:rPr lang="en-SG" i="1" dirty="0"/>
              <a:t>F</a:t>
            </a:r>
            <a:r>
              <a:rPr lang="en-SG" dirty="0"/>
              <a:t> (1, 38) = 33.08, </a:t>
            </a:r>
            <a:r>
              <a:rPr lang="en-SG" i="1" dirty="0"/>
              <a:t>p</a:t>
            </a:r>
            <a:r>
              <a:rPr lang="en-SG" dirty="0"/>
              <a:t> &lt; .001</a:t>
            </a:r>
          </a:p>
          <a:p>
            <a:endParaRPr lang="en-SG" dirty="0"/>
          </a:p>
          <a:p>
            <a:r>
              <a:rPr lang="en-SG" dirty="0"/>
              <a:t>In </a:t>
            </a:r>
            <a:r>
              <a:rPr lang="en-SG" dirty="0" smtClean="0"/>
              <a:t>this </a:t>
            </a:r>
            <a:r>
              <a:rPr lang="en-SG" dirty="0"/>
              <a:t>model, Salary is the predictor and Morale is the criterion (‘Outcome Variable’), </a:t>
            </a:r>
            <a:r>
              <a:rPr lang="en-SG" b="1" dirty="0"/>
              <a:t>also known as path a.</a:t>
            </a:r>
          </a:p>
          <a:p>
            <a:endParaRPr lang="en-SG" dirty="0"/>
          </a:p>
          <a:p>
            <a:r>
              <a:rPr lang="en-SG" dirty="0"/>
              <a:t>Salary is a significant predictor of Morale, </a:t>
            </a:r>
            <a:r>
              <a:rPr lang="en-SG" i="1" dirty="0"/>
              <a:t>p</a:t>
            </a:r>
            <a:r>
              <a:rPr lang="en-SG" dirty="0"/>
              <a:t> &lt; .001</a:t>
            </a:r>
          </a:p>
          <a:p>
            <a:endParaRPr lang="en-SG" sz="1000" dirty="0"/>
          </a:p>
        </p:txBody>
      </p:sp>
      <p:sp>
        <p:nvSpPr>
          <p:cNvPr id="25" name="Rectangle: Rounded Corners 24">
            <a:extLst>
              <a:ext uri="{FF2B5EF4-FFF2-40B4-BE49-F238E27FC236}">
                <a16:creationId xmlns:a16="http://schemas.microsoft.com/office/drawing/2014/main" id="{54DC0352-D5CB-453A-B134-DC9B83457738}"/>
              </a:ext>
            </a:extLst>
          </p:cNvPr>
          <p:cNvSpPr/>
          <p:nvPr/>
        </p:nvSpPr>
        <p:spPr>
          <a:xfrm>
            <a:off x="6996700" y="1419360"/>
            <a:ext cx="1849352" cy="3574164"/>
          </a:xfrm>
          <a:prstGeom prst="roundRect">
            <a:avLst/>
          </a:prstGeom>
          <a:noFill/>
          <a:ln>
            <a:solidFill>
              <a:srgbClr val="005ABB"/>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7430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Shape 225"/>
        <p:cNvGrpSpPr/>
        <p:nvPr/>
      </p:nvGrpSpPr>
      <p:grpSpPr>
        <a:xfrm>
          <a:off x="0" y="0"/>
          <a:ext cx="0" cy="0"/>
          <a:chOff x="0" y="0"/>
          <a:chExt cx="0" cy="0"/>
        </a:xfrm>
      </p:grpSpPr>
      <p:pic>
        <p:nvPicPr>
          <p:cNvPr id="3" name="Picture 2">
            <a:extLst>
              <a:ext uri="{FF2B5EF4-FFF2-40B4-BE49-F238E27FC236}">
                <a16:creationId xmlns:a16="http://schemas.microsoft.com/office/drawing/2014/main" id="{EED5B4C2-AE8D-4799-AF56-3355ECD33ED7}"/>
              </a:ext>
            </a:extLst>
          </p:cNvPr>
          <p:cNvPicPr>
            <a:picLocks noChangeAspect="1"/>
          </p:cNvPicPr>
          <p:nvPr/>
        </p:nvPicPr>
        <p:blipFill rotWithShape="1">
          <a:blip r:embed="rId3"/>
          <a:srcRect t="5523"/>
          <a:stretch/>
        </p:blipFill>
        <p:spPr>
          <a:xfrm>
            <a:off x="2015750" y="1462858"/>
            <a:ext cx="4796016" cy="1974866"/>
          </a:xfrm>
          <a:prstGeom prst="rect">
            <a:avLst/>
          </a:prstGeom>
          <a:ln>
            <a:solidFill>
              <a:schemeClr val="tx1">
                <a:lumMod val="95000"/>
                <a:lumOff val="5000"/>
              </a:schemeClr>
            </a:solidFill>
          </a:ln>
        </p:spPr>
      </p:pic>
      <p:sp>
        <p:nvSpPr>
          <p:cNvPr id="227" name="Google Shape;227;p34"/>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PROCESS Macro on SPSS</a:t>
            </a:r>
            <a:endParaRPr dirty="0">
              <a:solidFill>
                <a:srgbClr val="005ABB"/>
              </a:solidFill>
            </a:endParaRPr>
          </a:p>
        </p:txBody>
      </p:sp>
      <p:sp>
        <p:nvSpPr>
          <p:cNvPr id="9" name="TextBox 8">
            <a:extLst>
              <a:ext uri="{FF2B5EF4-FFF2-40B4-BE49-F238E27FC236}">
                <a16:creationId xmlns:a16="http://schemas.microsoft.com/office/drawing/2014/main" id="{A6DEA4E1-0845-44AA-9D67-1468E2EEAF46}"/>
              </a:ext>
            </a:extLst>
          </p:cNvPr>
          <p:cNvSpPr txBox="1"/>
          <p:nvPr/>
        </p:nvSpPr>
        <p:spPr>
          <a:xfrm>
            <a:off x="158053" y="1893879"/>
            <a:ext cx="1759250" cy="1169551"/>
          </a:xfrm>
          <a:prstGeom prst="rect">
            <a:avLst/>
          </a:prstGeom>
          <a:noFill/>
        </p:spPr>
        <p:txBody>
          <a:bodyPr wrap="square" rtlCol="0">
            <a:spAutoFit/>
          </a:bodyPr>
          <a:lstStyle/>
          <a:p>
            <a:r>
              <a:rPr lang="en-SG" dirty="0"/>
              <a:t>Note that in the next part of the output, the outcome variable is now ‘</a:t>
            </a:r>
            <a:r>
              <a:rPr lang="en-SG" i="1" dirty="0"/>
              <a:t>Product</a:t>
            </a:r>
            <a:r>
              <a:rPr lang="en-SG" dirty="0"/>
              <a:t>’</a:t>
            </a:r>
            <a:endParaRPr lang="en-GB" dirty="0"/>
          </a:p>
        </p:txBody>
      </p:sp>
      <p:sp>
        <p:nvSpPr>
          <p:cNvPr id="11" name="Rectangle: Rounded Corners 10">
            <a:extLst>
              <a:ext uri="{FF2B5EF4-FFF2-40B4-BE49-F238E27FC236}">
                <a16:creationId xmlns:a16="http://schemas.microsoft.com/office/drawing/2014/main" id="{42D61177-BE13-444A-ABA8-82A6CF485D9F}"/>
              </a:ext>
            </a:extLst>
          </p:cNvPr>
          <p:cNvSpPr/>
          <p:nvPr/>
        </p:nvSpPr>
        <p:spPr>
          <a:xfrm>
            <a:off x="146101" y="1893878"/>
            <a:ext cx="1771202" cy="1169551"/>
          </a:xfrm>
          <a:prstGeom prst="roundRect">
            <a:avLst/>
          </a:prstGeom>
          <a:noFill/>
          <a:ln>
            <a:solidFill>
              <a:srgbClr val="005ABB"/>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cxnSp>
        <p:nvCxnSpPr>
          <p:cNvPr id="12" name="Straight Arrow Connector 11">
            <a:extLst>
              <a:ext uri="{FF2B5EF4-FFF2-40B4-BE49-F238E27FC236}">
                <a16:creationId xmlns:a16="http://schemas.microsoft.com/office/drawing/2014/main" id="{87DADD43-3A75-45AA-B220-4DCA710B9370}"/>
              </a:ext>
            </a:extLst>
          </p:cNvPr>
          <p:cNvCxnSpPr>
            <a:cxnSpLocks/>
            <a:stCxn id="11" idx="3"/>
            <a:endCxn id="15" idx="1"/>
          </p:cNvCxnSpPr>
          <p:nvPr/>
        </p:nvCxnSpPr>
        <p:spPr>
          <a:xfrm flipV="1">
            <a:off x="1917303" y="1676307"/>
            <a:ext cx="98447" cy="802347"/>
          </a:xfrm>
          <a:prstGeom prst="straightConnector1">
            <a:avLst/>
          </a:prstGeom>
          <a:ln>
            <a:solidFill>
              <a:srgbClr val="005ABB"/>
            </a:solidFill>
            <a:tailEnd type="triangle"/>
          </a:ln>
        </p:spPr>
        <p:style>
          <a:lnRef idx="1">
            <a:schemeClr val="dk1"/>
          </a:lnRef>
          <a:fillRef idx="0">
            <a:schemeClr val="dk1"/>
          </a:fillRef>
          <a:effectRef idx="0">
            <a:schemeClr val="dk1"/>
          </a:effectRef>
          <a:fontRef idx="minor">
            <a:schemeClr val="tx1"/>
          </a:fontRef>
        </p:style>
      </p:cxnSp>
      <p:sp>
        <p:nvSpPr>
          <p:cNvPr id="15" name="Rectangle: Rounded Corners 14">
            <a:extLst>
              <a:ext uri="{FF2B5EF4-FFF2-40B4-BE49-F238E27FC236}">
                <a16:creationId xmlns:a16="http://schemas.microsoft.com/office/drawing/2014/main" id="{73835803-6247-492A-BFB7-B0BCDBF5F527}"/>
              </a:ext>
            </a:extLst>
          </p:cNvPr>
          <p:cNvSpPr/>
          <p:nvPr/>
        </p:nvSpPr>
        <p:spPr>
          <a:xfrm>
            <a:off x="2015750" y="1458736"/>
            <a:ext cx="1169239" cy="435141"/>
          </a:xfrm>
          <a:prstGeom prst="roundRect">
            <a:avLst/>
          </a:prstGeom>
          <a:noFill/>
          <a:ln>
            <a:solidFill>
              <a:srgbClr val="005ABB"/>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20" name="Rectangle: Rounded Corners 19">
            <a:extLst>
              <a:ext uri="{FF2B5EF4-FFF2-40B4-BE49-F238E27FC236}">
                <a16:creationId xmlns:a16="http://schemas.microsoft.com/office/drawing/2014/main" id="{B4E82312-EB26-4E8C-8234-EC67F3332A69}"/>
              </a:ext>
            </a:extLst>
          </p:cNvPr>
          <p:cNvSpPr/>
          <p:nvPr/>
        </p:nvSpPr>
        <p:spPr>
          <a:xfrm>
            <a:off x="2032006" y="1955738"/>
            <a:ext cx="4778606" cy="537737"/>
          </a:xfrm>
          <a:prstGeom prst="roundRect">
            <a:avLst/>
          </a:prstGeom>
          <a:noFill/>
          <a:ln>
            <a:solidFill>
              <a:srgbClr val="005ABB"/>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cxnSp>
        <p:nvCxnSpPr>
          <p:cNvPr id="21" name="Straight Arrow Connector 20">
            <a:extLst>
              <a:ext uri="{FF2B5EF4-FFF2-40B4-BE49-F238E27FC236}">
                <a16:creationId xmlns:a16="http://schemas.microsoft.com/office/drawing/2014/main" id="{B708CBA7-38EE-4B77-908D-CF8E7D3E1322}"/>
              </a:ext>
            </a:extLst>
          </p:cNvPr>
          <p:cNvCxnSpPr>
            <a:cxnSpLocks/>
            <a:stCxn id="25" idx="3"/>
          </p:cNvCxnSpPr>
          <p:nvPr/>
        </p:nvCxnSpPr>
        <p:spPr>
          <a:xfrm flipV="1">
            <a:off x="1877557" y="2493475"/>
            <a:ext cx="629337" cy="1486093"/>
          </a:xfrm>
          <a:prstGeom prst="straightConnector1">
            <a:avLst/>
          </a:prstGeom>
          <a:ln>
            <a:solidFill>
              <a:srgbClr val="005ABB"/>
            </a:solidFill>
            <a:tailEnd type="triangle"/>
          </a:ln>
        </p:spPr>
        <p:style>
          <a:lnRef idx="1">
            <a:schemeClr val="dk1"/>
          </a:lnRef>
          <a:fillRef idx="0">
            <a:schemeClr val="dk1"/>
          </a:fillRef>
          <a:effectRef idx="0">
            <a:schemeClr val="dk1"/>
          </a:effectRef>
          <a:fontRef idx="minor">
            <a:schemeClr val="tx1"/>
          </a:fontRef>
        </p:style>
      </p:cxnSp>
      <p:sp>
        <p:nvSpPr>
          <p:cNvPr id="24" name="TextBox 23">
            <a:extLst>
              <a:ext uri="{FF2B5EF4-FFF2-40B4-BE49-F238E27FC236}">
                <a16:creationId xmlns:a16="http://schemas.microsoft.com/office/drawing/2014/main" id="{14AA6F2D-8882-4645-AC5F-D9F6B3B6EB5B}"/>
              </a:ext>
            </a:extLst>
          </p:cNvPr>
          <p:cNvSpPr txBox="1"/>
          <p:nvPr/>
        </p:nvSpPr>
        <p:spPr>
          <a:xfrm>
            <a:off x="146871" y="3503931"/>
            <a:ext cx="1730686" cy="954107"/>
          </a:xfrm>
          <a:prstGeom prst="rect">
            <a:avLst/>
          </a:prstGeom>
          <a:noFill/>
        </p:spPr>
        <p:txBody>
          <a:bodyPr wrap="square" rtlCol="0">
            <a:spAutoFit/>
          </a:bodyPr>
          <a:lstStyle/>
          <a:p>
            <a:r>
              <a:rPr lang="en-SG" dirty="0"/>
              <a:t>Shows the model summary, </a:t>
            </a:r>
            <a:r>
              <a:rPr lang="en-SG" i="1" dirty="0"/>
              <a:t>R</a:t>
            </a:r>
            <a:r>
              <a:rPr lang="en-SG" dirty="0"/>
              <a:t>² = .46, </a:t>
            </a:r>
            <a:r>
              <a:rPr lang="en-SG" i="1" dirty="0"/>
              <a:t>F</a:t>
            </a:r>
            <a:r>
              <a:rPr lang="en-SG" dirty="0"/>
              <a:t> (2, 37) = 15.62, </a:t>
            </a:r>
            <a:r>
              <a:rPr lang="en-SG" i="1" dirty="0"/>
              <a:t>p </a:t>
            </a:r>
            <a:r>
              <a:rPr lang="en-SG" dirty="0"/>
              <a:t>&lt; .</a:t>
            </a:r>
            <a:r>
              <a:rPr lang="en-SG" dirty="0" smtClean="0"/>
              <a:t>001</a:t>
            </a:r>
            <a:endParaRPr lang="en-SG" dirty="0"/>
          </a:p>
        </p:txBody>
      </p:sp>
      <p:sp>
        <p:nvSpPr>
          <p:cNvPr id="25" name="Rectangle: Rounded Corners 24">
            <a:extLst>
              <a:ext uri="{FF2B5EF4-FFF2-40B4-BE49-F238E27FC236}">
                <a16:creationId xmlns:a16="http://schemas.microsoft.com/office/drawing/2014/main" id="{54DC0352-D5CB-453A-B134-DC9B83457738}"/>
              </a:ext>
            </a:extLst>
          </p:cNvPr>
          <p:cNvSpPr/>
          <p:nvPr/>
        </p:nvSpPr>
        <p:spPr>
          <a:xfrm>
            <a:off x="146101" y="3469329"/>
            <a:ext cx="1731456" cy="1020478"/>
          </a:xfrm>
          <a:prstGeom prst="roundRect">
            <a:avLst/>
          </a:prstGeom>
          <a:noFill/>
          <a:ln>
            <a:solidFill>
              <a:srgbClr val="005ABB"/>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27" name="Rectangle: Rounded Corners 26">
            <a:extLst>
              <a:ext uri="{FF2B5EF4-FFF2-40B4-BE49-F238E27FC236}">
                <a16:creationId xmlns:a16="http://schemas.microsoft.com/office/drawing/2014/main" id="{FC1F9C90-728A-48BD-A659-3CEECE027DAD}"/>
              </a:ext>
            </a:extLst>
          </p:cNvPr>
          <p:cNvSpPr/>
          <p:nvPr/>
        </p:nvSpPr>
        <p:spPr>
          <a:xfrm>
            <a:off x="2015751" y="3063430"/>
            <a:ext cx="4794862" cy="162566"/>
          </a:xfrm>
          <a:prstGeom prst="roundRect">
            <a:avLst/>
          </a:prstGeom>
          <a:noFill/>
          <a:ln>
            <a:solidFill>
              <a:srgbClr val="005ABB"/>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28" name="Rectangle: Rounded Corners 27">
            <a:extLst>
              <a:ext uri="{FF2B5EF4-FFF2-40B4-BE49-F238E27FC236}">
                <a16:creationId xmlns:a16="http://schemas.microsoft.com/office/drawing/2014/main" id="{490B6ABB-166F-4A88-BC0A-D515C1FAEFC7}"/>
              </a:ext>
            </a:extLst>
          </p:cNvPr>
          <p:cNvSpPr/>
          <p:nvPr/>
        </p:nvSpPr>
        <p:spPr>
          <a:xfrm>
            <a:off x="2032006" y="3230118"/>
            <a:ext cx="4778606" cy="211728"/>
          </a:xfrm>
          <a:prstGeom prst="roundRect">
            <a:avLst/>
          </a:prstGeom>
          <a:noFill/>
          <a:ln>
            <a:solidFill>
              <a:srgbClr val="005ABB"/>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cxnSp>
        <p:nvCxnSpPr>
          <p:cNvPr id="29" name="Straight Arrow Connector 28">
            <a:extLst>
              <a:ext uri="{FF2B5EF4-FFF2-40B4-BE49-F238E27FC236}">
                <a16:creationId xmlns:a16="http://schemas.microsoft.com/office/drawing/2014/main" id="{C753C508-4239-4D7B-9AE6-32403CF32E36}"/>
              </a:ext>
            </a:extLst>
          </p:cNvPr>
          <p:cNvCxnSpPr>
            <a:cxnSpLocks/>
          </p:cNvCxnSpPr>
          <p:nvPr/>
        </p:nvCxnSpPr>
        <p:spPr>
          <a:xfrm flipH="1">
            <a:off x="6513817" y="2763748"/>
            <a:ext cx="436142" cy="295560"/>
          </a:xfrm>
          <a:prstGeom prst="straightConnector1">
            <a:avLst/>
          </a:prstGeom>
          <a:ln>
            <a:solidFill>
              <a:srgbClr val="005ABB"/>
            </a:solidFill>
            <a:tailEnd type="triangle"/>
          </a:ln>
        </p:spPr>
        <p:style>
          <a:lnRef idx="1">
            <a:schemeClr val="dk1"/>
          </a:lnRef>
          <a:fillRef idx="0">
            <a:schemeClr val="dk1"/>
          </a:fillRef>
          <a:effectRef idx="0">
            <a:schemeClr val="dk1"/>
          </a:effectRef>
          <a:fontRef idx="minor">
            <a:schemeClr val="tx1"/>
          </a:fontRef>
        </p:style>
      </p:cxnSp>
      <p:sp>
        <p:nvSpPr>
          <p:cNvPr id="30" name="TextBox 29">
            <a:extLst>
              <a:ext uri="{FF2B5EF4-FFF2-40B4-BE49-F238E27FC236}">
                <a16:creationId xmlns:a16="http://schemas.microsoft.com/office/drawing/2014/main" id="{5936EB19-783F-432C-8F0A-F412AA4CC3B2}"/>
              </a:ext>
            </a:extLst>
          </p:cNvPr>
          <p:cNvSpPr txBox="1"/>
          <p:nvPr/>
        </p:nvSpPr>
        <p:spPr>
          <a:xfrm>
            <a:off x="6975523" y="1516058"/>
            <a:ext cx="2025521" cy="3754874"/>
          </a:xfrm>
          <a:prstGeom prst="rect">
            <a:avLst/>
          </a:prstGeom>
          <a:noFill/>
        </p:spPr>
        <p:txBody>
          <a:bodyPr wrap="square" rtlCol="0">
            <a:spAutoFit/>
          </a:bodyPr>
          <a:lstStyle/>
          <a:p>
            <a:pPr>
              <a:spcAft>
                <a:spcPts val="1200"/>
              </a:spcAft>
            </a:pPr>
            <a:r>
              <a:rPr lang="en-SG" sz="1300" dirty="0"/>
              <a:t>Salary is not a significant predictor of Productivity when controlling for Morale, </a:t>
            </a:r>
            <a:r>
              <a:rPr lang="en-SG" sz="1300" i="1" dirty="0"/>
              <a:t>B</a:t>
            </a:r>
            <a:r>
              <a:rPr lang="en-SG" sz="1300" dirty="0"/>
              <a:t> = .006, </a:t>
            </a:r>
            <a:r>
              <a:rPr lang="en-SG" sz="1300" i="1" dirty="0"/>
              <a:t>p</a:t>
            </a:r>
            <a:r>
              <a:rPr lang="en-SG" sz="1300" dirty="0"/>
              <a:t> = .18 </a:t>
            </a:r>
            <a:r>
              <a:rPr lang="en-SG" sz="1300" b="1" dirty="0"/>
              <a:t>(this is path c’)</a:t>
            </a:r>
          </a:p>
          <a:p>
            <a:pPr>
              <a:spcAft>
                <a:spcPts val="1200"/>
              </a:spcAft>
            </a:pPr>
            <a:r>
              <a:rPr lang="en-SG" sz="1300" dirty="0" smtClean="0"/>
              <a:t>When </a:t>
            </a:r>
            <a:r>
              <a:rPr lang="en-SG" sz="1300" dirty="0"/>
              <a:t>the effect of morale is accounted for, salary no longer predicts productivity (as compared to path a in previous slide).</a:t>
            </a:r>
          </a:p>
          <a:p>
            <a:pPr>
              <a:spcAft>
                <a:spcPts val="1200"/>
              </a:spcAft>
            </a:pPr>
            <a:r>
              <a:rPr lang="en-SG" sz="1300" dirty="0" smtClean="0"/>
              <a:t>This </a:t>
            </a:r>
            <a:r>
              <a:rPr lang="en-SG" sz="1300" dirty="0"/>
              <a:t>suggests that morale is a mediator of the relationship between salary and productivity</a:t>
            </a:r>
          </a:p>
          <a:p>
            <a:pPr>
              <a:spcAft>
                <a:spcPts val="1200"/>
              </a:spcAft>
            </a:pPr>
            <a:endParaRPr lang="en-SG" sz="1300" dirty="0"/>
          </a:p>
        </p:txBody>
      </p:sp>
      <p:sp>
        <p:nvSpPr>
          <p:cNvPr id="31" name="Rectangle: Rounded Corners 30">
            <a:extLst>
              <a:ext uri="{FF2B5EF4-FFF2-40B4-BE49-F238E27FC236}">
                <a16:creationId xmlns:a16="http://schemas.microsoft.com/office/drawing/2014/main" id="{6375FF57-ACAC-49C1-8336-3FB4DB55C70E}"/>
              </a:ext>
            </a:extLst>
          </p:cNvPr>
          <p:cNvSpPr/>
          <p:nvPr/>
        </p:nvSpPr>
        <p:spPr>
          <a:xfrm>
            <a:off x="6949959" y="1458737"/>
            <a:ext cx="2051085" cy="3503682"/>
          </a:xfrm>
          <a:prstGeom prst="roundRect">
            <a:avLst/>
          </a:prstGeom>
          <a:noFill/>
          <a:ln>
            <a:solidFill>
              <a:srgbClr val="005ABB"/>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cxnSp>
        <p:nvCxnSpPr>
          <p:cNvPr id="42" name="Straight Arrow Connector 41">
            <a:extLst>
              <a:ext uri="{FF2B5EF4-FFF2-40B4-BE49-F238E27FC236}">
                <a16:creationId xmlns:a16="http://schemas.microsoft.com/office/drawing/2014/main" id="{529A5F8C-A7F4-450C-ACA5-0E0DFE5971F6}"/>
              </a:ext>
            </a:extLst>
          </p:cNvPr>
          <p:cNvCxnSpPr>
            <a:cxnSpLocks/>
          </p:cNvCxnSpPr>
          <p:nvPr/>
        </p:nvCxnSpPr>
        <p:spPr>
          <a:xfrm flipH="1" flipV="1">
            <a:off x="4148712" y="3434591"/>
            <a:ext cx="1" cy="220349"/>
          </a:xfrm>
          <a:prstGeom prst="straightConnector1">
            <a:avLst/>
          </a:prstGeom>
          <a:ln>
            <a:solidFill>
              <a:srgbClr val="005ABB"/>
            </a:solidFill>
            <a:tailEnd type="triangle"/>
          </a:ln>
        </p:spPr>
        <p:style>
          <a:lnRef idx="1">
            <a:schemeClr val="dk1"/>
          </a:lnRef>
          <a:fillRef idx="0">
            <a:schemeClr val="dk1"/>
          </a:fillRef>
          <a:effectRef idx="0">
            <a:schemeClr val="dk1"/>
          </a:effectRef>
          <a:fontRef idx="minor">
            <a:schemeClr val="tx1"/>
          </a:fontRef>
        </p:style>
      </p:cxnSp>
      <p:sp>
        <p:nvSpPr>
          <p:cNvPr id="43" name="TextBox 42">
            <a:extLst>
              <a:ext uri="{FF2B5EF4-FFF2-40B4-BE49-F238E27FC236}">
                <a16:creationId xmlns:a16="http://schemas.microsoft.com/office/drawing/2014/main" id="{B47FFD32-6660-4286-9D8D-612297F4220D}"/>
              </a:ext>
            </a:extLst>
          </p:cNvPr>
          <p:cNvSpPr txBox="1"/>
          <p:nvPr/>
        </p:nvSpPr>
        <p:spPr>
          <a:xfrm>
            <a:off x="2600369" y="3634392"/>
            <a:ext cx="3096687" cy="892552"/>
          </a:xfrm>
          <a:prstGeom prst="rect">
            <a:avLst/>
          </a:prstGeom>
          <a:noFill/>
        </p:spPr>
        <p:txBody>
          <a:bodyPr wrap="square" rtlCol="0">
            <a:spAutoFit/>
          </a:bodyPr>
          <a:lstStyle/>
          <a:p>
            <a:r>
              <a:rPr lang="en-SG" dirty="0"/>
              <a:t>Morale predicts productivity even after controlling for salary, </a:t>
            </a:r>
            <a:r>
              <a:rPr lang="en-SG" i="1" dirty="0"/>
              <a:t>B</a:t>
            </a:r>
            <a:r>
              <a:rPr lang="en-SG" dirty="0"/>
              <a:t> = 5.35, </a:t>
            </a:r>
            <a:r>
              <a:rPr lang="en-SG" i="1" dirty="0"/>
              <a:t>p</a:t>
            </a:r>
            <a:r>
              <a:rPr lang="en-SG" dirty="0"/>
              <a:t> = .004. </a:t>
            </a:r>
            <a:r>
              <a:rPr lang="en-SG" b="1" dirty="0"/>
              <a:t>This is path b</a:t>
            </a:r>
          </a:p>
          <a:p>
            <a:endParaRPr lang="en-SG" sz="1000" dirty="0"/>
          </a:p>
        </p:txBody>
      </p:sp>
      <p:sp>
        <p:nvSpPr>
          <p:cNvPr id="44" name="Rectangle: Rounded Corners 43">
            <a:extLst>
              <a:ext uri="{FF2B5EF4-FFF2-40B4-BE49-F238E27FC236}">
                <a16:creationId xmlns:a16="http://schemas.microsoft.com/office/drawing/2014/main" id="{2F144348-5D48-47FC-A198-13DF787CC32E}"/>
              </a:ext>
            </a:extLst>
          </p:cNvPr>
          <p:cNvSpPr/>
          <p:nvPr/>
        </p:nvSpPr>
        <p:spPr>
          <a:xfrm>
            <a:off x="2600369" y="3654940"/>
            <a:ext cx="3524483" cy="759237"/>
          </a:xfrm>
          <a:prstGeom prst="roundRect">
            <a:avLst/>
          </a:prstGeom>
          <a:noFill/>
          <a:ln>
            <a:solidFill>
              <a:srgbClr val="005ABB"/>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66868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Shape 225"/>
        <p:cNvGrpSpPr/>
        <p:nvPr/>
      </p:nvGrpSpPr>
      <p:grpSpPr>
        <a:xfrm>
          <a:off x="0" y="0"/>
          <a:ext cx="0" cy="0"/>
          <a:chOff x="0" y="0"/>
          <a:chExt cx="0" cy="0"/>
        </a:xfrm>
      </p:grpSpPr>
      <p:sp>
        <p:nvSpPr>
          <p:cNvPr id="41" name="TextBox 40">
            <a:extLst>
              <a:ext uri="{FF2B5EF4-FFF2-40B4-BE49-F238E27FC236}">
                <a16:creationId xmlns:a16="http://schemas.microsoft.com/office/drawing/2014/main" id="{46073172-D370-4144-BCDF-A0ECC2525B4D}"/>
              </a:ext>
            </a:extLst>
          </p:cNvPr>
          <p:cNvSpPr txBox="1"/>
          <p:nvPr/>
        </p:nvSpPr>
        <p:spPr>
          <a:xfrm>
            <a:off x="6744426" y="3202914"/>
            <a:ext cx="2341208" cy="1754326"/>
          </a:xfrm>
          <a:prstGeom prst="rect">
            <a:avLst/>
          </a:prstGeom>
          <a:noFill/>
        </p:spPr>
        <p:txBody>
          <a:bodyPr wrap="square" rtlCol="0">
            <a:spAutoFit/>
          </a:bodyPr>
          <a:lstStyle/>
          <a:p>
            <a:pPr>
              <a:spcAft>
                <a:spcPts val="1200"/>
              </a:spcAft>
            </a:pPr>
            <a:r>
              <a:rPr lang="en-SG" dirty="0"/>
              <a:t>Note that values of total effect (path c) is </a:t>
            </a:r>
            <a:r>
              <a:rPr lang="en-SG" dirty="0" smtClean="0"/>
              <a:t>the same as shown </a:t>
            </a:r>
            <a:r>
              <a:rPr lang="en-SG" dirty="0"/>
              <a:t>above </a:t>
            </a:r>
            <a:r>
              <a:rPr lang="en-SG" dirty="0" smtClean="0"/>
              <a:t>(Total </a:t>
            </a:r>
            <a:r>
              <a:rPr lang="en-SG" dirty="0"/>
              <a:t>effect model)</a:t>
            </a:r>
          </a:p>
          <a:p>
            <a:pPr>
              <a:spcAft>
                <a:spcPts val="1200"/>
              </a:spcAft>
            </a:pPr>
            <a:r>
              <a:rPr lang="en-SG" dirty="0" smtClean="0"/>
              <a:t>Values </a:t>
            </a:r>
            <a:r>
              <a:rPr lang="en-SG" dirty="0"/>
              <a:t>of direct effect (path c’) is also is the same as </a:t>
            </a:r>
            <a:r>
              <a:rPr lang="en-SG" dirty="0" smtClean="0"/>
              <a:t>shown in the </a:t>
            </a:r>
            <a:r>
              <a:rPr lang="en-SG" dirty="0"/>
              <a:t>previous </a:t>
            </a:r>
            <a:r>
              <a:rPr lang="en-SG" dirty="0" smtClean="0"/>
              <a:t>slide</a:t>
            </a:r>
            <a:endParaRPr lang="en-SG" dirty="0"/>
          </a:p>
        </p:txBody>
      </p:sp>
      <p:pic>
        <p:nvPicPr>
          <p:cNvPr id="4" name="Picture 3">
            <a:extLst>
              <a:ext uri="{FF2B5EF4-FFF2-40B4-BE49-F238E27FC236}">
                <a16:creationId xmlns:a16="http://schemas.microsoft.com/office/drawing/2014/main" id="{C9718F63-BBA0-4902-9FE9-722C75E4BBA4}"/>
              </a:ext>
            </a:extLst>
          </p:cNvPr>
          <p:cNvPicPr>
            <a:picLocks noChangeAspect="1"/>
          </p:cNvPicPr>
          <p:nvPr/>
        </p:nvPicPr>
        <p:blipFill rotWithShape="1">
          <a:blip r:embed="rId3"/>
          <a:srcRect b="26327"/>
          <a:stretch/>
        </p:blipFill>
        <p:spPr>
          <a:xfrm>
            <a:off x="2510991" y="1370363"/>
            <a:ext cx="4169527" cy="3595290"/>
          </a:xfrm>
          <a:prstGeom prst="rect">
            <a:avLst/>
          </a:prstGeom>
          <a:ln>
            <a:solidFill>
              <a:schemeClr val="tx1">
                <a:lumMod val="95000"/>
                <a:lumOff val="5000"/>
              </a:schemeClr>
            </a:solidFill>
          </a:ln>
        </p:spPr>
      </p:pic>
      <p:sp>
        <p:nvSpPr>
          <p:cNvPr id="227" name="Google Shape;227;p34"/>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PROCESS Macro on SPSS</a:t>
            </a:r>
            <a:endParaRPr dirty="0">
              <a:solidFill>
                <a:srgbClr val="005ABB"/>
              </a:solidFill>
            </a:endParaRPr>
          </a:p>
        </p:txBody>
      </p:sp>
      <p:sp>
        <p:nvSpPr>
          <p:cNvPr id="8" name="TextBox 7">
            <a:extLst>
              <a:ext uri="{FF2B5EF4-FFF2-40B4-BE49-F238E27FC236}">
                <a16:creationId xmlns:a16="http://schemas.microsoft.com/office/drawing/2014/main" id="{15FC7309-BB9F-4274-A5EA-12B8550D7361}"/>
              </a:ext>
            </a:extLst>
          </p:cNvPr>
          <p:cNvSpPr txBox="1"/>
          <p:nvPr/>
        </p:nvSpPr>
        <p:spPr>
          <a:xfrm>
            <a:off x="446705" y="2395650"/>
            <a:ext cx="4125270" cy="523220"/>
          </a:xfrm>
          <a:prstGeom prst="rect">
            <a:avLst/>
          </a:prstGeom>
          <a:noFill/>
        </p:spPr>
        <p:txBody>
          <a:bodyPr wrap="square" rtlCol="0">
            <a:spAutoFit/>
          </a:bodyPr>
          <a:lstStyle/>
          <a:p>
            <a:endParaRPr lang="en-GB" dirty="0"/>
          </a:p>
          <a:p>
            <a:pPr marL="285750" indent="-285750">
              <a:buFont typeface="Arial" panose="020B0604020202020204" pitchFamily="34" charset="0"/>
              <a:buChar char="•"/>
            </a:pPr>
            <a:endParaRPr lang="en-GB" dirty="0"/>
          </a:p>
        </p:txBody>
      </p:sp>
      <p:sp>
        <p:nvSpPr>
          <p:cNvPr id="9" name="TextBox 8">
            <a:extLst>
              <a:ext uri="{FF2B5EF4-FFF2-40B4-BE49-F238E27FC236}">
                <a16:creationId xmlns:a16="http://schemas.microsoft.com/office/drawing/2014/main" id="{A6DEA4E1-0845-44AA-9D67-1468E2EEAF46}"/>
              </a:ext>
            </a:extLst>
          </p:cNvPr>
          <p:cNvSpPr txBox="1"/>
          <p:nvPr/>
        </p:nvSpPr>
        <p:spPr>
          <a:xfrm>
            <a:off x="347383" y="1327059"/>
            <a:ext cx="1728021" cy="738664"/>
          </a:xfrm>
          <a:prstGeom prst="rect">
            <a:avLst/>
          </a:prstGeom>
          <a:noFill/>
        </p:spPr>
        <p:txBody>
          <a:bodyPr wrap="square" rtlCol="0">
            <a:spAutoFit/>
          </a:bodyPr>
          <a:lstStyle/>
          <a:p>
            <a:r>
              <a:rPr lang="en-SG" dirty="0"/>
              <a:t>Note that outcome variable is still </a:t>
            </a:r>
            <a:r>
              <a:rPr lang="en-SG" i="1" dirty="0"/>
              <a:t>productivity</a:t>
            </a:r>
            <a:endParaRPr lang="en-GB" i="1" dirty="0"/>
          </a:p>
        </p:txBody>
      </p:sp>
      <p:sp>
        <p:nvSpPr>
          <p:cNvPr id="11" name="Rectangle: Rounded Corners 10">
            <a:extLst>
              <a:ext uri="{FF2B5EF4-FFF2-40B4-BE49-F238E27FC236}">
                <a16:creationId xmlns:a16="http://schemas.microsoft.com/office/drawing/2014/main" id="{42D61177-BE13-444A-ABA8-82A6CF485D9F}"/>
              </a:ext>
            </a:extLst>
          </p:cNvPr>
          <p:cNvSpPr/>
          <p:nvPr/>
        </p:nvSpPr>
        <p:spPr>
          <a:xfrm>
            <a:off x="286853" y="1327059"/>
            <a:ext cx="1788551" cy="751714"/>
          </a:xfrm>
          <a:prstGeom prst="roundRect">
            <a:avLst/>
          </a:prstGeom>
          <a:noFill/>
          <a:ln>
            <a:solidFill>
              <a:srgbClr val="005ABB"/>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cxnSp>
        <p:nvCxnSpPr>
          <p:cNvPr id="12" name="Straight Arrow Connector 11">
            <a:extLst>
              <a:ext uri="{FF2B5EF4-FFF2-40B4-BE49-F238E27FC236}">
                <a16:creationId xmlns:a16="http://schemas.microsoft.com/office/drawing/2014/main" id="{87DADD43-3A75-45AA-B220-4DCA710B9370}"/>
              </a:ext>
            </a:extLst>
          </p:cNvPr>
          <p:cNvCxnSpPr>
            <a:cxnSpLocks/>
            <a:stCxn id="11" idx="3"/>
            <a:endCxn id="15" idx="1"/>
          </p:cNvCxnSpPr>
          <p:nvPr/>
        </p:nvCxnSpPr>
        <p:spPr>
          <a:xfrm flipV="1">
            <a:off x="2075404" y="1675925"/>
            <a:ext cx="433936" cy="26991"/>
          </a:xfrm>
          <a:prstGeom prst="straightConnector1">
            <a:avLst/>
          </a:prstGeom>
          <a:ln>
            <a:solidFill>
              <a:srgbClr val="005ABB"/>
            </a:solidFill>
            <a:tailEnd type="triangle"/>
          </a:ln>
        </p:spPr>
        <p:style>
          <a:lnRef idx="1">
            <a:schemeClr val="dk1"/>
          </a:lnRef>
          <a:fillRef idx="0">
            <a:schemeClr val="dk1"/>
          </a:fillRef>
          <a:effectRef idx="0">
            <a:schemeClr val="dk1"/>
          </a:effectRef>
          <a:fontRef idx="minor">
            <a:schemeClr val="tx1"/>
          </a:fontRef>
        </p:style>
      </p:cxnSp>
      <p:sp>
        <p:nvSpPr>
          <p:cNvPr id="15" name="Rectangle: Rounded Corners 14">
            <a:extLst>
              <a:ext uri="{FF2B5EF4-FFF2-40B4-BE49-F238E27FC236}">
                <a16:creationId xmlns:a16="http://schemas.microsoft.com/office/drawing/2014/main" id="{73835803-6247-492A-BFB7-B0BCDBF5F527}"/>
              </a:ext>
            </a:extLst>
          </p:cNvPr>
          <p:cNvSpPr/>
          <p:nvPr/>
        </p:nvSpPr>
        <p:spPr>
          <a:xfrm>
            <a:off x="2509340" y="1527048"/>
            <a:ext cx="973162" cy="297753"/>
          </a:xfrm>
          <a:prstGeom prst="roundRect">
            <a:avLst/>
          </a:prstGeom>
          <a:noFill/>
          <a:ln>
            <a:solidFill>
              <a:srgbClr val="005ABB"/>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20" name="Rectangle: Rounded Corners 19">
            <a:extLst>
              <a:ext uri="{FF2B5EF4-FFF2-40B4-BE49-F238E27FC236}">
                <a16:creationId xmlns:a16="http://schemas.microsoft.com/office/drawing/2014/main" id="{B4E82312-EB26-4E8C-8234-EC67F3332A69}"/>
              </a:ext>
            </a:extLst>
          </p:cNvPr>
          <p:cNvSpPr/>
          <p:nvPr/>
        </p:nvSpPr>
        <p:spPr>
          <a:xfrm>
            <a:off x="2509340" y="1891432"/>
            <a:ext cx="4171178" cy="502058"/>
          </a:xfrm>
          <a:prstGeom prst="roundRect">
            <a:avLst/>
          </a:prstGeom>
          <a:noFill/>
          <a:ln>
            <a:solidFill>
              <a:srgbClr val="005ABB"/>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cxnSp>
        <p:nvCxnSpPr>
          <p:cNvPr id="21" name="Straight Arrow Connector 20">
            <a:extLst>
              <a:ext uri="{FF2B5EF4-FFF2-40B4-BE49-F238E27FC236}">
                <a16:creationId xmlns:a16="http://schemas.microsoft.com/office/drawing/2014/main" id="{B708CBA7-38EE-4B77-908D-CF8E7D3E1322}"/>
              </a:ext>
            </a:extLst>
          </p:cNvPr>
          <p:cNvCxnSpPr>
            <a:cxnSpLocks/>
            <a:stCxn id="25" idx="1"/>
            <a:endCxn id="20" idx="3"/>
          </p:cNvCxnSpPr>
          <p:nvPr/>
        </p:nvCxnSpPr>
        <p:spPr>
          <a:xfrm flipH="1">
            <a:off x="6680518" y="1624707"/>
            <a:ext cx="146671" cy="517754"/>
          </a:xfrm>
          <a:prstGeom prst="straightConnector1">
            <a:avLst/>
          </a:prstGeom>
          <a:ln>
            <a:solidFill>
              <a:srgbClr val="005ABB"/>
            </a:solidFill>
            <a:tailEnd type="triangle"/>
          </a:ln>
        </p:spPr>
        <p:style>
          <a:lnRef idx="1">
            <a:schemeClr val="dk1"/>
          </a:lnRef>
          <a:fillRef idx="0">
            <a:schemeClr val="dk1"/>
          </a:fillRef>
          <a:effectRef idx="0">
            <a:schemeClr val="dk1"/>
          </a:effectRef>
          <a:fontRef idx="minor">
            <a:schemeClr val="tx1"/>
          </a:fontRef>
        </p:style>
      </p:cxnSp>
      <p:sp>
        <p:nvSpPr>
          <p:cNvPr id="24" name="TextBox 23">
            <a:extLst>
              <a:ext uri="{FF2B5EF4-FFF2-40B4-BE49-F238E27FC236}">
                <a16:creationId xmlns:a16="http://schemas.microsoft.com/office/drawing/2014/main" id="{14AA6F2D-8882-4645-AC5F-D9F6B3B6EB5B}"/>
              </a:ext>
            </a:extLst>
          </p:cNvPr>
          <p:cNvSpPr txBox="1"/>
          <p:nvPr/>
        </p:nvSpPr>
        <p:spPr>
          <a:xfrm>
            <a:off x="6827189" y="1356144"/>
            <a:ext cx="2248718" cy="523220"/>
          </a:xfrm>
          <a:prstGeom prst="rect">
            <a:avLst/>
          </a:prstGeom>
          <a:noFill/>
        </p:spPr>
        <p:txBody>
          <a:bodyPr wrap="square" rtlCol="0">
            <a:spAutoFit/>
          </a:bodyPr>
          <a:lstStyle/>
          <a:p>
            <a:r>
              <a:rPr lang="en-SG" dirty="0" smtClean="0"/>
              <a:t>Model </a:t>
            </a:r>
            <a:r>
              <a:rPr lang="en-SG" dirty="0"/>
              <a:t>summary, </a:t>
            </a:r>
            <a:r>
              <a:rPr lang="en-SG" i="1" dirty="0"/>
              <a:t>R</a:t>
            </a:r>
            <a:r>
              <a:rPr lang="en-SG" dirty="0"/>
              <a:t>² = .32, </a:t>
            </a:r>
            <a:r>
              <a:rPr lang="en-SG" i="1" dirty="0"/>
              <a:t>F</a:t>
            </a:r>
            <a:r>
              <a:rPr lang="en-SG" dirty="0"/>
              <a:t> (1, 38) = 18.10, </a:t>
            </a:r>
            <a:r>
              <a:rPr lang="en-SG" i="1" dirty="0"/>
              <a:t>p </a:t>
            </a:r>
            <a:r>
              <a:rPr lang="en-SG" dirty="0"/>
              <a:t>&lt; .</a:t>
            </a:r>
            <a:r>
              <a:rPr lang="en-SG" dirty="0" smtClean="0"/>
              <a:t>001</a:t>
            </a:r>
            <a:endParaRPr lang="en-SG" dirty="0"/>
          </a:p>
        </p:txBody>
      </p:sp>
      <p:sp>
        <p:nvSpPr>
          <p:cNvPr id="25" name="Rectangle: Rounded Corners 24">
            <a:extLst>
              <a:ext uri="{FF2B5EF4-FFF2-40B4-BE49-F238E27FC236}">
                <a16:creationId xmlns:a16="http://schemas.microsoft.com/office/drawing/2014/main" id="{54DC0352-D5CB-453A-B134-DC9B83457738}"/>
              </a:ext>
            </a:extLst>
          </p:cNvPr>
          <p:cNvSpPr/>
          <p:nvPr/>
        </p:nvSpPr>
        <p:spPr>
          <a:xfrm>
            <a:off x="6827189" y="1347708"/>
            <a:ext cx="2180624" cy="553998"/>
          </a:xfrm>
          <a:prstGeom prst="roundRect">
            <a:avLst/>
          </a:prstGeom>
          <a:noFill/>
          <a:ln>
            <a:solidFill>
              <a:srgbClr val="005ABB"/>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27" name="Rectangle: Rounded Corners 26">
            <a:extLst>
              <a:ext uri="{FF2B5EF4-FFF2-40B4-BE49-F238E27FC236}">
                <a16:creationId xmlns:a16="http://schemas.microsoft.com/office/drawing/2014/main" id="{FC1F9C90-728A-48BD-A659-3CEECE027DAD}"/>
              </a:ext>
            </a:extLst>
          </p:cNvPr>
          <p:cNvSpPr/>
          <p:nvPr/>
        </p:nvSpPr>
        <p:spPr>
          <a:xfrm>
            <a:off x="2499882" y="2867121"/>
            <a:ext cx="4180636" cy="151052"/>
          </a:xfrm>
          <a:prstGeom prst="roundRect">
            <a:avLst/>
          </a:prstGeom>
          <a:noFill/>
          <a:ln>
            <a:solidFill>
              <a:srgbClr val="005ABB"/>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28" name="Rectangle: Rounded Corners 27">
            <a:extLst>
              <a:ext uri="{FF2B5EF4-FFF2-40B4-BE49-F238E27FC236}">
                <a16:creationId xmlns:a16="http://schemas.microsoft.com/office/drawing/2014/main" id="{490B6ABB-166F-4A88-BC0A-D515C1FAEFC7}"/>
              </a:ext>
            </a:extLst>
          </p:cNvPr>
          <p:cNvSpPr/>
          <p:nvPr/>
        </p:nvSpPr>
        <p:spPr>
          <a:xfrm>
            <a:off x="2509339" y="4441049"/>
            <a:ext cx="2840873" cy="524604"/>
          </a:xfrm>
          <a:prstGeom prst="roundRect">
            <a:avLst/>
          </a:prstGeom>
          <a:noFill/>
          <a:ln>
            <a:solidFill>
              <a:srgbClr val="005ABB"/>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cxnSp>
        <p:nvCxnSpPr>
          <p:cNvPr id="29" name="Straight Arrow Connector 28">
            <a:extLst>
              <a:ext uri="{FF2B5EF4-FFF2-40B4-BE49-F238E27FC236}">
                <a16:creationId xmlns:a16="http://schemas.microsoft.com/office/drawing/2014/main" id="{C753C508-4239-4D7B-9AE6-32403CF32E36}"/>
              </a:ext>
            </a:extLst>
          </p:cNvPr>
          <p:cNvCxnSpPr>
            <a:cxnSpLocks/>
            <a:stCxn id="31" idx="1"/>
            <a:endCxn id="27" idx="3"/>
          </p:cNvCxnSpPr>
          <p:nvPr/>
        </p:nvCxnSpPr>
        <p:spPr>
          <a:xfrm flipH="1">
            <a:off x="6680518" y="2541323"/>
            <a:ext cx="330024" cy="401324"/>
          </a:xfrm>
          <a:prstGeom prst="straightConnector1">
            <a:avLst/>
          </a:prstGeom>
          <a:ln>
            <a:solidFill>
              <a:srgbClr val="005ABB"/>
            </a:solidFill>
            <a:tailEnd type="triangle"/>
          </a:ln>
        </p:spPr>
        <p:style>
          <a:lnRef idx="1">
            <a:schemeClr val="dk1"/>
          </a:lnRef>
          <a:fillRef idx="0">
            <a:schemeClr val="dk1"/>
          </a:fillRef>
          <a:effectRef idx="0">
            <a:schemeClr val="dk1"/>
          </a:effectRef>
          <a:fontRef idx="minor">
            <a:schemeClr val="tx1"/>
          </a:fontRef>
        </p:style>
      </p:cxnSp>
      <p:sp>
        <p:nvSpPr>
          <p:cNvPr id="30" name="TextBox 29">
            <a:extLst>
              <a:ext uri="{FF2B5EF4-FFF2-40B4-BE49-F238E27FC236}">
                <a16:creationId xmlns:a16="http://schemas.microsoft.com/office/drawing/2014/main" id="{5936EB19-783F-432C-8F0A-F412AA4CC3B2}"/>
              </a:ext>
            </a:extLst>
          </p:cNvPr>
          <p:cNvSpPr txBox="1"/>
          <p:nvPr/>
        </p:nvSpPr>
        <p:spPr>
          <a:xfrm>
            <a:off x="7010542" y="2055730"/>
            <a:ext cx="1975835" cy="954107"/>
          </a:xfrm>
          <a:prstGeom prst="rect">
            <a:avLst/>
          </a:prstGeom>
          <a:noFill/>
        </p:spPr>
        <p:txBody>
          <a:bodyPr wrap="square" rtlCol="0">
            <a:spAutoFit/>
          </a:bodyPr>
          <a:lstStyle/>
          <a:p>
            <a:r>
              <a:rPr lang="en-SG" dirty="0"/>
              <a:t>Salary is </a:t>
            </a:r>
            <a:r>
              <a:rPr lang="en-SG" dirty="0" smtClean="0"/>
              <a:t>positively associated </a:t>
            </a:r>
            <a:r>
              <a:rPr lang="en-SG" dirty="0"/>
              <a:t>with productivity, B = .02, </a:t>
            </a:r>
            <a:r>
              <a:rPr lang="en-SG" i="1" dirty="0"/>
              <a:t>p</a:t>
            </a:r>
            <a:r>
              <a:rPr lang="en-SG" dirty="0"/>
              <a:t> &lt; .001 </a:t>
            </a:r>
            <a:r>
              <a:rPr lang="en-SG" b="1" dirty="0"/>
              <a:t>(this is path c</a:t>
            </a:r>
            <a:r>
              <a:rPr lang="en-SG" b="1" dirty="0" smtClean="0"/>
              <a:t>)</a:t>
            </a:r>
            <a:endParaRPr lang="en-SG" b="1" dirty="0"/>
          </a:p>
        </p:txBody>
      </p:sp>
      <p:sp>
        <p:nvSpPr>
          <p:cNvPr id="31" name="Rectangle: Rounded Corners 30">
            <a:extLst>
              <a:ext uri="{FF2B5EF4-FFF2-40B4-BE49-F238E27FC236}">
                <a16:creationId xmlns:a16="http://schemas.microsoft.com/office/drawing/2014/main" id="{6375FF57-ACAC-49C1-8336-3FB4DB55C70E}"/>
              </a:ext>
            </a:extLst>
          </p:cNvPr>
          <p:cNvSpPr/>
          <p:nvPr/>
        </p:nvSpPr>
        <p:spPr>
          <a:xfrm>
            <a:off x="7010542" y="2063081"/>
            <a:ext cx="1975835" cy="956483"/>
          </a:xfrm>
          <a:prstGeom prst="roundRect">
            <a:avLst/>
          </a:prstGeom>
          <a:noFill/>
          <a:ln>
            <a:solidFill>
              <a:srgbClr val="005ABB"/>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cxnSp>
        <p:nvCxnSpPr>
          <p:cNvPr id="42" name="Straight Arrow Connector 41">
            <a:extLst>
              <a:ext uri="{FF2B5EF4-FFF2-40B4-BE49-F238E27FC236}">
                <a16:creationId xmlns:a16="http://schemas.microsoft.com/office/drawing/2014/main" id="{529A5F8C-A7F4-450C-ACA5-0E0DFE5971F6}"/>
              </a:ext>
            </a:extLst>
          </p:cNvPr>
          <p:cNvCxnSpPr>
            <a:cxnSpLocks/>
            <a:stCxn id="44" idx="3"/>
            <a:endCxn id="28" idx="1"/>
          </p:cNvCxnSpPr>
          <p:nvPr/>
        </p:nvCxnSpPr>
        <p:spPr>
          <a:xfrm>
            <a:off x="2349805" y="3609444"/>
            <a:ext cx="159534" cy="1093907"/>
          </a:xfrm>
          <a:prstGeom prst="straightConnector1">
            <a:avLst/>
          </a:prstGeom>
          <a:ln>
            <a:solidFill>
              <a:srgbClr val="005ABB"/>
            </a:solidFill>
            <a:tailEnd type="triangle"/>
          </a:ln>
        </p:spPr>
        <p:style>
          <a:lnRef idx="1">
            <a:schemeClr val="dk1"/>
          </a:lnRef>
          <a:fillRef idx="0">
            <a:schemeClr val="dk1"/>
          </a:fillRef>
          <a:effectRef idx="0">
            <a:schemeClr val="dk1"/>
          </a:effectRef>
          <a:fontRef idx="minor">
            <a:schemeClr val="tx1"/>
          </a:fontRef>
        </p:style>
      </p:cxnSp>
      <p:sp>
        <p:nvSpPr>
          <p:cNvPr id="43" name="TextBox 42">
            <a:extLst>
              <a:ext uri="{FF2B5EF4-FFF2-40B4-BE49-F238E27FC236}">
                <a16:creationId xmlns:a16="http://schemas.microsoft.com/office/drawing/2014/main" id="{B47FFD32-6660-4286-9D8D-612297F4220D}"/>
              </a:ext>
            </a:extLst>
          </p:cNvPr>
          <p:cNvSpPr txBox="1"/>
          <p:nvPr/>
        </p:nvSpPr>
        <p:spPr>
          <a:xfrm>
            <a:off x="150150" y="2207102"/>
            <a:ext cx="2199655" cy="2831544"/>
          </a:xfrm>
          <a:prstGeom prst="rect">
            <a:avLst/>
          </a:prstGeom>
          <a:noFill/>
        </p:spPr>
        <p:txBody>
          <a:bodyPr wrap="square" rtlCol="0">
            <a:spAutoFit/>
          </a:bodyPr>
          <a:lstStyle/>
          <a:p>
            <a:pPr>
              <a:spcAft>
                <a:spcPts val="600"/>
              </a:spcAft>
            </a:pPr>
            <a:r>
              <a:rPr lang="en-SG" b="1" dirty="0"/>
              <a:t>The indirect effect (path a x path b) </a:t>
            </a:r>
            <a:r>
              <a:rPr lang="en-SG" dirty="0"/>
              <a:t>is .009, and the 95% confidence interval is between .0035 to .0154</a:t>
            </a:r>
          </a:p>
          <a:p>
            <a:pPr>
              <a:spcAft>
                <a:spcPts val="600"/>
              </a:spcAft>
            </a:pPr>
            <a:r>
              <a:rPr lang="en-SG" dirty="0" smtClean="0"/>
              <a:t>If </a:t>
            </a:r>
            <a:r>
              <a:rPr lang="en-SG" dirty="0"/>
              <a:t>the confidence interval </a:t>
            </a:r>
            <a:r>
              <a:rPr lang="en-SG" u="sng" dirty="0"/>
              <a:t>excludes 0</a:t>
            </a:r>
            <a:r>
              <a:rPr lang="en-SG" dirty="0"/>
              <a:t>, we say that the MV mediates the IV-DV relationship</a:t>
            </a:r>
          </a:p>
          <a:p>
            <a:pPr>
              <a:spcAft>
                <a:spcPts val="600"/>
              </a:spcAft>
            </a:pPr>
            <a:r>
              <a:rPr lang="en-SG" dirty="0" smtClean="0"/>
              <a:t>This </a:t>
            </a:r>
            <a:r>
              <a:rPr lang="en-SG" dirty="0"/>
              <a:t>is also the primary way to telling if mediation </a:t>
            </a:r>
            <a:r>
              <a:rPr lang="en-SG" dirty="0" smtClean="0"/>
              <a:t>occurs</a:t>
            </a:r>
            <a:endParaRPr lang="en-SG" dirty="0"/>
          </a:p>
        </p:txBody>
      </p:sp>
      <p:sp>
        <p:nvSpPr>
          <p:cNvPr id="44" name="Rectangle: Rounded Corners 43">
            <a:extLst>
              <a:ext uri="{FF2B5EF4-FFF2-40B4-BE49-F238E27FC236}">
                <a16:creationId xmlns:a16="http://schemas.microsoft.com/office/drawing/2014/main" id="{2F144348-5D48-47FC-A198-13DF787CC32E}"/>
              </a:ext>
            </a:extLst>
          </p:cNvPr>
          <p:cNvSpPr/>
          <p:nvPr/>
        </p:nvSpPr>
        <p:spPr>
          <a:xfrm>
            <a:off x="108981" y="2180242"/>
            <a:ext cx="2240824" cy="2858404"/>
          </a:xfrm>
          <a:prstGeom prst="roundRect">
            <a:avLst/>
          </a:prstGeom>
          <a:noFill/>
          <a:ln>
            <a:solidFill>
              <a:srgbClr val="005ABB"/>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39" name="Rectangle: Rounded Corners 38">
            <a:extLst>
              <a:ext uri="{FF2B5EF4-FFF2-40B4-BE49-F238E27FC236}">
                <a16:creationId xmlns:a16="http://schemas.microsoft.com/office/drawing/2014/main" id="{61D37014-59E1-45E4-AD50-B2301E792170}"/>
              </a:ext>
            </a:extLst>
          </p:cNvPr>
          <p:cNvSpPr/>
          <p:nvPr/>
        </p:nvSpPr>
        <p:spPr>
          <a:xfrm>
            <a:off x="2509339" y="3343972"/>
            <a:ext cx="3745546" cy="1026958"/>
          </a:xfrm>
          <a:prstGeom prst="roundRect">
            <a:avLst/>
          </a:prstGeom>
          <a:noFill/>
          <a:ln>
            <a:solidFill>
              <a:srgbClr val="005ABB"/>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cxnSp>
        <p:nvCxnSpPr>
          <p:cNvPr id="40" name="Straight Arrow Connector 39">
            <a:extLst>
              <a:ext uri="{FF2B5EF4-FFF2-40B4-BE49-F238E27FC236}">
                <a16:creationId xmlns:a16="http://schemas.microsoft.com/office/drawing/2014/main" id="{55EDFB9C-2C7A-4745-8DCC-9CF5F3541138}"/>
              </a:ext>
            </a:extLst>
          </p:cNvPr>
          <p:cNvCxnSpPr>
            <a:cxnSpLocks/>
            <a:stCxn id="45" idx="1"/>
            <a:endCxn id="39" idx="3"/>
          </p:cNvCxnSpPr>
          <p:nvPr/>
        </p:nvCxnSpPr>
        <p:spPr>
          <a:xfrm flipH="1" flipV="1">
            <a:off x="6254885" y="3857451"/>
            <a:ext cx="493729" cy="196390"/>
          </a:xfrm>
          <a:prstGeom prst="straightConnector1">
            <a:avLst/>
          </a:prstGeom>
          <a:ln>
            <a:solidFill>
              <a:srgbClr val="005ABB"/>
            </a:solidFill>
            <a:tailEnd type="triangle"/>
          </a:ln>
        </p:spPr>
        <p:style>
          <a:lnRef idx="1">
            <a:schemeClr val="dk1"/>
          </a:lnRef>
          <a:fillRef idx="0">
            <a:schemeClr val="dk1"/>
          </a:fillRef>
          <a:effectRef idx="0">
            <a:schemeClr val="dk1"/>
          </a:effectRef>
          <a:fontRef idx="minor">
            <a:schemeClr val="tx1"/>
          </a:fontRef>
        </p:style>
      </p:cxnSp>
      <p:sp>
        <p:nvSpPr>
          <p:cNvPr id="45" name="Rectangle: Rounded Corners 44">
            <a:extLst>
              <a:ext uri="{FF2B5EF4-FFF2-40B4-BE49-F238E27FC236}">
                <a16:creationId xmlns:a16="http://schemas.microsoft.com/office/drawing/2014/main" id="{2784DEC9-248A-4DF7-B677-6251D9C4614A}"/>
              </a:ext>
            </a:extLst>
          </p:cNvPr>
          <p:cNvSpPr/>
          <p:nvPr/>
        </p:nvSpPr>
        <p:spPr>
          <a:xfrm>
            <a:off x="6748614" y="3112844"/>
            <a:ext cx="2305859" cy="1881994"/>
          </a:xfrm>
          <a:prstGeom prst="roundRect">
            <a:avLst/>
          </a:prstGeom>
          <a:noFill/>
          <a:ln>
            <a:solidFill>
              <a:srgbClr val="005ABB"/>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61172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Shape 225"/>
        <p:cNvGrpSpPr/>
        <p:nvPr/>
      </p:nvGrpSpPr>
      <p:grpSpPr>
        <a:xfrm>
          <a:off x="0" y="0"/>
          <a:ext cx="0" cy="0"/>
          <a:chOff x="0" y="0"/>
          <a:chExt cx="0" cy="0"/>
        </a:xfrm>
      </p:grpSpPr>
      <p:sp>
        <p:nvSpPr>
          <p:cNvPr id="227" name="Google Shape;227;p34"/>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Statistical Diagram of Example</a:t>
            </a:r>
            <a:endParaRPr dirty="0">
              <a:solidFill>
                <a:srgbClr val="005ABB"/>
              </a:solidFill>
            </a:endParaRPr>
          </a:p>
        </p:txBody>
      </p:sp>
      <p:sp>
        <p:nvSpPr>
          <p:cNvPr id="8" name="TextBox 7">
            <a:extLst>
              <a:ext uri="{FF2B5EF4-FFF2-40B4-BE49-F238E27FC236}">
                <a16:creationId xmlns:a16="http://schemas.microsoft.com/office/drawing/2014/main" id="{15FC7309-BB9F-4274-A5EA-12B8550D7361}"/>
              </a:ext>
            </a:extLst>
          </p:cNvPr>
          <p:cNvSpPr txBox="1"/>
          <p:nvPr/>
        </p:nvSpPr>
        <p:spPr>
          <a:xfrm>
            <a:off x="1001783" y="1640742"/>
            <a:ext cx="7659580" cy="646331"/>
          </a:xfrm>
          <a:prstGeom prst="rect">
            <a:avLst/>
          </a:prstGeom>
          <a:noFill/>
        </p:spPr>
        <p:txBody>
          <a:bodyPr wrap="square" rtlCol="0">
            <a:spAutoFit/>
          </a:bodyPr>
          <a:lstStyle/>
          <a:p>
            <a:pPr lvl="6"/>
            <a:r>
              <a:rPr lang="en-GB" sz="1800" dirty="0"/>
              <a:t>Based on the analysis, this is how our single mediation statistical diagram looks like</a:t>
            </a:r>
            <a:r>
              <a:rPr lang="en-GB" sz="1800" dirty="0" smtClean="0"/>
              <a:t>..</a:t>
            </a:r>
            <a:endParaRPr lang="en-GB" sz="1800" dirty="0"/>
          </a:p>
        </p:txBody>
      </p:sp>
      <p:sp>
        <p:nvSpPr>
          <p:cNvPr id="9" name="Rectangle 8">
            <a:extLst>
              <a:ext uri="{FF2B5EF4-FFF2-40B4-BE49-F238E27FC236}">
                <a16:creationId xmlns:a16="http://schemas.microsoft.com/office/drawing/2014/main" id="{EC3A941E-C323-4496-B9D5-D2043DD709FD}"/>
              </a:ext>
            </a:extLst>
          </p:cNvPr>
          <p:cNvSpPr/>
          <p:nvPr/>
        </p:nvSpPr>
        <p:spPr>
          <a:xfrm>
            <a:off x="2207618" y="3432272"/>
            <a:ext cx="949301" cy="265245"/>
          </a:xfrm>
          <a:prstGeom prst="rect">
            <a:avLst/>
          </a:prstGeom>
          <a:ln w="12700">
            <a:solidFill>
              <a:srgbClr val="00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SG" sz="1000" dirty="0">
                <a:solidFill>
                  <a:schemeClr val="tx1"/>
                </a:solidFill>
              </a:rPr>
              <a:t>Salary</a:t>
            </a:r>
            <a:endParaRPr lang="en-GB" sz="1000" dirty="0">
              <a:solidFill>
                <a:schemeClr val="tx1"/>
              </a:solidFill>
            </a:endParaRPr>
          </a:p>
        </p:txBody>
      </p:sp>
      <p:sp>
        <p:nvSpPr>
          <p:cNvPr id="20" name="Rectangle 19">
            <a:extLst>
              <a:ext uri="{FF2B5EF4-FFF2-40B4-BE49-F238E27FC236}">
                <a16:creationId xmlns:a16="http://schemas.microsoft.com/office/drawing/2014/main" id="{B73260B5-7D32-424B-BBE7-1218182514CA}"/>
              </a:ext>
            </a:extLst>
          </p:cNvPr>
          <p:cNvSpPr/>
          <p:nvPr/>
        </p:nvSpPr>
        <p:spPr>
          <a:xfrm>
            <a:off x="5556927" y="3432272"/>
            <a:ext cx="949301" cy="265245"/>
          </a:xfrm>
          <a:prstGeom prst="rect">
            <a:avLst/>
          </a:prstGeom>
          <a:ln w="12700">
            <a:solidFill>
              <a:srgbClr val="00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SG" sz="1000" dirty="0">
                <a:solidFill>
                  <a:schemeClr val="tx1"/>
                </a:solidFill>
              </a:rPr>
              <a:t>Productivity</a:t>
            </a:r>
            <a:endParaRPr lang="en-GB" sz="1000" dirty="0">
              <a:solidFill>
                <a:schemeClr val="tx1"/>
              </a:solidFill>
            </a:endParaRPr>
          </a:p>
        </p:txBody>
      </p:sp>
      <p:sp>
        <p:nvSpPr>
          <p:cNvPr id="21" name="Rectangle 20">
            <a:extLst>
              <a:ext uri="{FF2B5EF4-FFF2-40B4-BE49-F238E27FC236}">
                <a16:creationId xmlns:a16="http://schemas.microsoft.com/office/drawing/2014/main" id="{487D5776-3F5C-4AD4-9E18-2071502C774A}"/>
              </a:ext>
            </a:extLst>
          </p:cNvPr>
          <p:cNvSpPr/>
          <p:nvPr/>
        </p:nvSpPr>
        <p:spPr>
          <a:xfrm>
            <a:off x="3882272" y="2571750"/>
            <a:ext cx="949301" cy="265245"/>
          </a:xfrm>
          <a:prstGeom prst="rect">
            <a:avLst/>
          </a:prstGeom>
          <a:ln w="12700">
            <a:solidFill>
              <a:srgbClr val="00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SG" sz="1000" dirty="0">
                <a:solidFill>
                  <a:schemeClr val="tx1"/>
                </a:solidFill>
              </a:rPr>
              <a:t>Morale</a:t>
            </a:r>
            <a:endParaRPr lang="en-GB" sz="1000" dirty="0">
              <a:solidFill>
                <a:schemeClr val="tx1"/>
              </a:solidFill>
            </a:endParaRPr>
          </a:p>
        </p:txBody>
      </p:sp>
      <p:cxnSp>
        <p:nvCxnSpPr>
          <p:cNvPr id="11" name="Straight Arrow Connector 10">
            <a:extLst>
              <a:ext uri="{FF2B5EF4-FFF2-40B4-BE49-F238E27FC236}">
                <a16:creationId xmlns:a16="http://schemas.microsoft.com/office/drawing/2014/main" id="{1617840E-A299-4436-948B-B91FB0CF796B}"/>
              </a:ext>
            </a:extLst>
          </p:cNvPr>
          <p:cNvCxnSpPr>
            <a:cxnSpLocks/>
            <a:stCxn id="9" idx="0"/>
            <a:endCxn id="21" idx="1"/>
          </p:cNvCxnSpPr>
          <p:nvPr/>
        </p:nvCxnSpPr>
        <p:spPr>
          <a:xfrm flipV="1">
            <a:off x="2682269" y="2704373"/>
            <a:ext cx="1200003" cy="7278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AF077D26-5567-4F93-90FC-8B52916AEA4C}"/>
              </a:ext>
            </a:extLst>
          </p:cNvPr>
          <p:cNvCxnSpPr>
            <a:cxnSpLocks/>
            <a:stCxn id="21" idx="3"/>
            <a:endCxn id="20" idx="0"/>
          </p:cNvCxnSpPr>
          <p:nvPr/>
        </p:nvCxnSpPr>
        <p:spPr>
          <a:xfrm>
            <a:off x="4831573" y="2704373"/>
            <a:ext cx="1200005" cy="7278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6B5FE8FF-60A2-47E8-AF81-B288160FA2CE}"/>
              </a:ext>
            </a:extLst>
          </p:cNvPr>
          <p:cNvCxnSpPr>
            <a:cxnSpLocks/>
            <a:endCxn id="20" idx="1"/>
          </p:cNvCxnSpPr>
          <p:nvPr/>
        </p:nvCxnSpPr>
        <p:spPr>
          <a:xfrm>
            <a:off x="3156920" y="3564895"/>
            <a:ext cx="240000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 name="TextBox 2">
            <a:extLst>
              <a:ext uri="{FF2B5EF4-FFF2-40B4-BE49-F238E27FC236}">
                <a16:creationId xmlns:a16="http://schemas.microsoft.com/office/drawing/2014/main" id="{BC88B619-C3E9-4299-981B-170E4EA3279C}"/>
              </a:ext>
            </a:extLst>
          </p:cNvPr>
          <p:cNvSpPr txBox="1"/>
          <p:nvPr/>
        </p:nvSpPr>
        <p:spPr>
          <a:xfrm>
            <a:off x="2768600" y="2820320"/>
            <a:ext cx="546100" cy="246221"/>
          </a:xfrm>
          <a:prstGeom prst="rect">
            <a:avLst/>
          </a:prstGeom>
          <a:noFill/>
        </p:spPr>
        <p:txBody>
          <a:bodyPr wrap="square" rtlCol="0">
            <a:spAutoFit/>
          </a:bodyPr>
          <a:lstStyle/>
          <a:p>
            <a:r>
              <a:rPr lang="en-SG" sz="1000" dirty="0"/>
              <a:t>.002**</a:t>
            </a:r>
            <a:endParaRPr lang="en-GB" sz="1000" dirty="0"/>
          </a:p>
        </p:txBody>
      </p:sp>
      <p:sp>
        <p:nvSpPr>
          <p:cNvPr id="12" name="TextBox 11">
            <a:extLst>
              <a:ext uri="{FF2B5EF4-FFF2-40B4-BE49-F238E27FC236}">
                <a16:creationId xmlns:a16="http://schemas.microsoft.com/office/drawing/2014/main" id="{D0311F9B-7678-4D83-BA6B-49C208B7723A}"/>
              </a:ext>
            </a:extLst>
          </p:cNvPr>
          <p:cNvSpPr txBox="1"/>
          <p:nvPr/>
        </p:nvSpPr>
        <p:spPr>
          <a:xfrm>
            <a:off x="5466183" y="2820319"/>
            <a:ext cx="658316" cy="246221"/>
          </a:xfrm>
          <a:prstGeom prst="rect">
            <a:avLst/>
          </a:prstGeom>
          <a:noFill/>
        </p:spPr>
        <p:txBody>
          <a:bodyPr wrap="square" rtlCol="0">
            <a:spAutoFit/>
          </a:bodyPr>
          <a:lstStyle/>
          <a:p>
            <a:r>
              <a:rPr lang="en-SG" sz="1000" dirty="0"/>
              <a:t>5.35*</a:t>
            </a:r>
            <a:endParaRPr lang="en-GB" sz="1000" dirty="0"/>
          </a:p>
        </p:txBody>
      </p:sp>
      <p:sp>
        <p:nvSpPr>
          <p:cNvPr id="13" name="TextBox 12">
            <a:extLst>
              <a:ext uri="{FF2B5EF4-FFF2-40B4-BE49-F238E27FC236}">
                <a16:creationId xmlns:a16="http://schemas.microsoft.com/office/drawing/2014/main" id="{822A0F67-26AC-4FFB-9E30-A7F50EA42688}"/>
              </a:ext>
            </a:extLst>
          </p:cNvPr>
          <p:cNvSpPr txBox="1"/>
          <p:nvPr/>
        </p:nvSpPr>
        <p:spPr>
          <a:xfrm>
            <a:off x="4106220" y="3318673"/>
            <a:ext cx="501406" cy="246221"/>
          </a:xfrm>
          <a:prstGeom prst="rect">
            <a:avLst/>
          </a:prstGeom>
          <a:noFill/>
        </p:spPr>
        <p:txBody>
          <a:bodyPr wrap="square" rtlCol="0">
            <a:spAutoFit/>
          </a:bodyPr>
          <a:lstStyle/>
          <a:p>
            <a:r>
              <a:rPr lang="en-SG" sz="1000" dirty="0"/>
              <a:t>.006</a:t>
            </a:r>
            <a:endParaRPr lang="en-GB" sz="1000" dirty="0"/>
          </a:p>
        </p:txBody>
      </p:sp>
      <p:sp>
        <p:nvSpPr>
          <p:cNvPr id="14" name="TextBox 13">
            <a:extLst>
              <a:ext uri="{FF2B5EF4-FFF2-40B4-BE49-F238E27FC236}">
                <a16:creationId xmlns:a16="http://schemas.microsoft.com/office/drawing/2014/main" id="{CF5E1CF2-E833-4F96-B8B6-113BCDA5B84E}"/>
              </a:ext>
            </a:extLst>
          </p:cNvPr>
          <p:cNvSpPr txBox="1"/>
          <p:nvPr/>
        </p:nvSpPr>
        <p:spPr>
          <a:xfrm>
            <a:off x="4106221" y="3574406"/>
            <a:ext cx="725352" cy="246221"/>
          </a:xfrm>
          <a:prstGeom prst="rect">
            <a:avLst/>
          </a:prstGeom>
          <a:noFill/>
        </p:spPr>
        <p:txBody>
          <a:bodyPr wrap="square" rtlCol="0">
            <a:spAutoFit/>
          </a:bodyPr>
          <a:lstStyle/>
          <a:p>
            <a:r>
              <a:rPr lang="en-SG" sz="1000" dirty="0"/>
              <a:t>.02**</a:t>
            </a:r>
            <a:endParaRPr lang="en-GB" sz="1000" dirty="0"/>
          </a:p>
        </p:txBody>
      </p:sp>
      <p:sp>
        <p:nvSpPr>
          <p:cNvPr id="15" name="TextBox 14">
            <a:extLst>
              <a:ext uri="{FF2B5EF4-FFF2-40B4-BE49-F238E27FC236}">
                <a16:creationId xmlns:a16="http://schemas.microsoft.com/office/drawing/2014/main" id="{77871CF4-801C-4412-ABA3-7BED903E5485}"/>
              </a:ext>
            </a:extLst>
          </p:cNvPr>
          <p:cNvSpPr txBox="1"/>
          <p:nvPr/>
        </p:nvSpPr>
        <p:spPr>
          <a:xfrm>
            <a:off x="1148526" y="3859083"/>
            <a:ext cx="3240148" cy="246221"/>
          </a:xfrm>
          <a:prstGeom prst="rect">
            <a:avLst/>
          </a:prstGeom>
          <a:noFill/>
        </p:spPr>
        <p:txBody>
          <a:bodyPr wrap="square" rtlCol="0">
            <a:spAutoFit/>
          </a:bodyPr>
          <a:lstStyle/>
          <a:p>
            <a:pPr algn="ctr"/>
            <a:r>
              <a:rPr lang="en-SG" sz="1000" dirty="0"/>
              <a:t>* </a:t>
            </a:r>
            <a:r>
              <a:rPr lang="en-SG" sz="1000" i="1" dirty="0"/>
              <a:t>p</a:t>
            </a:r>
            <a:r>
              <a:rPr lang="en-SG" sz="1000" dirty="0"/>
              <a:t> &lt; .05, ** </a:t>
            </a:r>
            <a:r>
              <a:rPr lang="en-SG" sz="1000" i="1" dirty="0"/>
              <a:t>p</a:t>
            </a:r>
            <a:r>
              <a:rPr lang="en-SG" sz="1000" dirty="0"/>
              <a:t> &lt; .001</a:t>
            </a:r>
            <a:endParaRPr lang="en-GB" sz="1000" dirty="0"/>
          </a:p>
        </p:txBody>
      </p:sp>
    </p:spTree>
    <p:extLst>
      <p:ext uri="{BB962C8B-B14F-4D97-AF65-F5344CB8AC3E}">
        <p14:creationId xmlns:p14="http://schemas.microsoft.com/office/powerpoint/2010/main" val="28171430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Shape 243"/>
        <p:cNvGrpSpPr/>
        <p:nvPr/>
      </p:nvGrpSpPr>
      <p:grpSpPr>
        <a:xfrm>
          <a:off x="0" y="0"/>
          <a:ext cx="0" cy="0"/>
          <a:chOff x="0" y="0"/>
          <a:chExt cx="0" cy="0"/>
        </a:xfrm>
      </p:grpSpPr>
      <p:sp>
        <p:nvSpPr>
          <p:cNvPr id="252" name="Google Shape;252;p35"/>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Write-up</a:t>
            </a:r>
            <a:endParaRPr dirty="0">
              <a:solidFill>
                <a:srgbClr val="005ABB"/>
              </a:solidFill>
            </a:endParaRPr>
          </a:p>
        </p:txBody>
      </p:sp>
      <p:sp>
        <p:nvSpPr>
          <p:cNvPr id="5" name="TextBox 6">
            <a:extLst>
              <a:ext uri="{FF2B5EF4-FFF2-40B4-BE49-F238E27FC236}">
                <a16:creationId xmlns:a16="http://schemas.microsoft.com/office/drawing/2014/main" id="{DFACC7E0-43AA-4848-B0EF-90B749828E65}"/>
              </a:ext>
            </a:extLst>
          </p:cNvPr>
          <p:cNvSpPr txBox="1"/>
          <p:nvPr/>
        </p:nvSpPr>
        <p:spPr>
          <a:xfrm>
            <a:off x="853323" y="1910030"/>
            <a:ext cx="7437354" cy="1323439"/>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vl="0" algn="ctr">
              <a:buClr>
                <a:schemeClr val="dk1"/>
              </a:buClr>
              <a:buSzPts val="1100"/>
            </a:pPr>
            <a:r>
              <a:rPr lang="en-AU" sz="2000" dirty="0">
                <a:solidFill>
                  <a:schemeClr val="tx1"/>
                </a:solidFill>
              </a:rPr>
              <a:t>An example write-up can be found on </a:t>
            </a:r>
            <a:r>
              <a:rPr lang="en-AU" sz="2000" u="sng">
                <a:solidFill>
                  <a:schemeClr val="tx1"/>
                </a:solidFill>
              </a:rPr>
              <a:t>page </a:t>
            </a:r>
            <a:r>
              <a:rPr lang="en-AU" sz="2000" u="sng" smtClean="0">
                <a:solidFill>
                  <a:schemeClr val="tx1"/>
                </a:solidFill>
              </a:rPr>
              <a:t>213</a:t>
            </a:r>
            <a:r>
              <a:rPr lang="en-AU" sz="2000" smtClean="0">
                <a:solidFill>
                  <a:schemeClr val="tx1"/>
                </a:solidFill>
              </a:rPr>
              <a:t> </a:t>
            </a:r>
            <a:r>
              <a:rPr lang="en-AU" sz="2000" dirty="0">
                <a:solidFill>
                  <a:schemeClr val="tx1"/>
                </a:solidFill>
              </a:rPr>
              <a:t>in</a:t>
            </a:r>
          </a:p>
          <a:p>
            <a:pPr lvl="0" algn="ctr">
              <a:buClr>
                <a:schemeClr val="dk1"/>
              </a:buClr>
              <a:buSzPts val="1100"/>
            </a:pPr>
            <a:endParaRPr lang="en-AU" sz="2000" dirty="0">
              <a:solidFill>
                <a:schemeClr val="tx1"/>
              </a:solidFill>
            </a:endParaRPr>
          </a:p>
          <a:p>
            <a:pPr marL="452438" lvl="0" indent="-452438" algn="ctr">
              <a:buClr>
                <a:schemeClr val="dk1"/>
              </a:buClr>
              <a:buSzPts val="1100"/>
            </a:pPr>
            <a:r>
              <a:rPr lang="en-AU" sz="2000" b="1" dirty="0">
                <a:solidFill>
                  <a:schemeClr val="tx1"/>
                </a:solidFill>
              </a:rPr>
              <a:t>Allen, P., Bennett, K., &amp; Heritage, B. (2019). </a:t>
            </a:r>
            <a:r>
              <a:rPr lang="en-AU" sz="2000" b="1" i="1" dirty="0">
                <a:solidFill>
                  <a:schemeClr val="tx1"/>
                </a:solidFill>
              </a:rPr>
              <a:t>SPSS Statistics: A Practical Guide</a:t>
            </a:r>
            <a:r>
              <a:rPr lang="en-AU" sz="2000" b="1" dirty="0">
                <a:solidFill>
                  <a:schemeClr val="tx1"/>
                </a:solidFill>
              </a:rPr>
              <a:t> (4th ed.). Cengage Learning. </a:t>
            </a:r>
          </a:p>
        </p:txBody>
      </p:sp>
    </p:spTree>
    <p:extLst>
      <p:ext uri="{BB962C8B-B14F-4D97-AF65-F5344CB8AC3E}">
        <p14:creationId xmlns:p14="http://schemas.microsoft.com/office/powerpoint/2010/main" val="18895058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Shape 748"/>
        <p:cNvGrpSpPr/>
        <p:nvPr/>
      </p:nvGrpSpPr>
      <p:grpSpPr>
        <a:xfrm>
          <a:off x="0" y="0"/>
          <a:ext cx="0" cy="0"/>
          <a:chOff x="0" y="0"/>
          <a:chExt cx="0" cy="0"/>
        </a:xfrm>
      </p:grpSpPr>
      <p:sp>
        <p:nvSpPr>
          <p:cNvPr id="749" name="Google Shape;749;p53"/>
          <p:cNvSpPr txBox="1">
            <a:spLocks noGrp="1"/>
          </p:cNvSpPr>
          <p:nvPr>
            <p:ph type="title"/>
          </p:nvPr>
        </p:nvSpPr>
        <p:spPr>
          <a:xfrm>
            <a:off x="653143" y="1371601"/>
            <a:ext cx="7892143" cy="2536370"/>
          </a:xfrm>
          <a:prstGeom prst="rect">
            <a:avLst/>
          </a:prstGeom>
          <a:solidFill>
            <a:schemeClr val="bg1"/>
          </a:solidFill>
        </p:spPr>
        <p:txBody>
          <a:bodyPr spcFirstLastPara="1" wrap="square" lIns="91425" tIns="91425" rIns="91425" bIns="91425" anchor="b" anchorCtr="0">
            <a:noAutofit/>
          </a:bodyPr>
          <a:lstStyle/>
          <a:p>
            <a:pPr marL="0" lvl="0" indent="0" algn="ctr" rtl="0">
              <a:spcBef>
                <a:spcPts val="3000"/>
              </a:spcBef>
              <a:spcAft>
                <a:spcPts val="0"/>
              </a:spcAft>
              <a:buNone/>
            </a:pPr>
            <a:r>
              <a:rPr lang="en" sz="5400" dirty="0">
                <a:solidFill>
                  <a:srgbClr val="000000"/>
                </a:solidFill>
              </a:rPr>
              <a:t>Questions?</a:t>
            </a:r>
            <a:br>
              <a:rPr lang="en" sz="5400" dirty="0">
                <a:solidFill>
                  <a:srgbClr val="000000"/>
                </a:solidFill>
              </a:rPr>
            </a:br>
            <a:r>
              <a:rPr lang="en-GB" sz="2400" b="0" i="0" u="none" strike="noStrike" dirty="0">
                <a:solidFill>
                  <a:srgbClr val="000000"/>
                </a:solidFill>
                <a:effectLst/>
                <a:latin typeface="Open Sans" panose="020B0606030504020204" pitchFamily="34" charset="0"/>
              </a:rPr>
              <a:t/>
            </a:r>
            <a:br>
              <a:rPr lang="en-GB" sz="2400" b="0" i="0" u="none" strike="noStrike" dirty="0">
                <a:solidFill>
                  <a:srgbClr val="000000"/>
                </a:solidFill>
                <a:effectLst/>
                <a:latin typeface="Open Sans" panose="020B0606030504020204" pitchFamily="34" charset="0"/>
              </a:rPr>
            </a:br>
            <a:r>
              <a:rPr lang="en-GB" sz="3200" i="0" u="sng" strike="noStrike" dirty="0">
                <a:solidFill>
                  <a:srgbClr val="0070C0"/>
                </a:solidFill>
                <a:effectLst/>
                <a:latin typeface="Open Sans" panose="020B0606030504020204" pitchFamily="34" charset="0"/>
              </a:rPr>
              <a:t>learningcentre-singapore@jcu.edu.au</a:t>
            </a:r>
            <a:br>
              <a:rPr lang="en-GB" sz="3200" i="0" u="sng" strike="noStrike" dirty="0">
                <a:solidFill>
                  <a:srgbClr val="0070C0"/>
                </a:solidFill>
                <a:effectLst/>
                <a:latin typeface="Open Sans" panose="020B0606030504020204" pitchFamily="34" charset="0"/>
              </a:rPr>
            </a:br>
            <a:r>
              <a:rPr lang="en-GB" sz="3200" i="0" dirty="0">
                <a:solidFill>
                  <a:srgbClr val="000000"/>
                </a:solidFill>
                <a:effectLst/>
                <a:latin typeface="Open Sans" panose="020B0606030504020204" pitchFamily="34" charset="0"/>
              </a:rPr>
              <a:t> </a:t>
            </a:r>
            <a:endParaRPr sz="9600" dirty="0">
              <a:solidFill>
                <a:srgbClr val="0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192"/>
        <p:cNvGrpSpPr/>
        <p:nvPr/>
      </p:nvGrpSpPr>
      <p:grpSpPr>
        <a:xfrm>
          <a:off x="0" y="0"/>
          <a:ext cx="0" cy="0"/>
          <a:chOff x="0" y="0"/>
          <a:chExt cx="0" cy="0"/>
        </a:xfrm>
      </p:grpSpPr>
      <p:sp>
        <p:nvSpPr>
          <p:cNvPr id="197" name="Google Shape;197;p31"/>
          <p:cNvSpPr txBox="1">
            <a:spLocks noGrp="1"/>
          </p:cNvSpPr>
          <p:nvPr>
            <p:ph type="title" idx="2"/>
          </p:nvPr>
        </p:nvSpPr>
        <p:spPr>
          <a:xfrm>
            <a:off x="1870359" y="1906746"/>
            <a:ext cx="1427100" cy="731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rgbClr val="000000"/>
                </a:solidFill>
              </a:rPr>
              <a:t>1</a:t>
            </a:r>
          </a:p>
        </p:txBody>
      </p:sp>
      <p:sp>
        <p:nvSpPr>
          <p:cNvPr id="198" name="Google Shape;198;p31"/>
          <p:cNvSpPr txBox="1">
            <a:spLocks noGrp="1"/>
          </p:cNvSpPr>
          <p:nvPr>
            <p:ph type="title"/>
          </p:nvPr>
        </p:nvSpPr>
        <p:spPr>
          <a:xfrm>
            <a:off x="369626" y="463353"/>
            <a:ext cx="1968280" cy="572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SG" dirty="0">
                <a:solidFill>
                  <a:srgbClr val="005ABB"/>
                </a:solidFill>
              </a:rPr>
              <a:t>Content </a:t>
            </a:r>
          </a:p>
        </p:txBody>
      </p:sp>
      <p:sp>
        <p:nvSpPr>
          <p:cNvPr id="199" name="Google Shape;199;p31"/>
          <p:cNvSpPr txBox="1">
            <a:spLocks noGrp="1"/>
          </p:cNvSpPr>
          <p:nvPr>
            <p:ph type="title" idx="3"/>
          </p:nvPr>
        </p:nvSpPr>
        <p:spPr>
          <a:xfrm>
            <a:off x="2904478" y="2095207"/>
            <a:ext cx="3366300" cy="36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SG" dirty="0">
                <a:solidFill>
                  <a:srgbClr val="000000"/>
                </a:solidFill>
              </a:rPr>
              <a:t>What is </a:t>
            </a:r>
            <a:r>
              <a:rPr lang="en-SG" dirty="0" smtClean="0">
                <a:solidFill>
                  <a:srgbClr val="000000"/>
                </a:solidFill>
              </a:rPr>
              <a:t>mediation</a:t>
            </a:r>
            <a:r>
              <a:rPr lang="en-SG" dirty="0">
                <a:solidFill>
                  <a:srgbClr val="000000"/>
                </a:solidFill>
              </a:rPr>
              <a:t>?</a:t>
            </a:r>
            <a:endParaRPr dirty="0">
              <a:solidFill>
                <a:srgbClr val="000000"/>
              </a:solidFill>
            </a:endParaRPr>
          </a:p>
        </p:txBody>
      </p:sp>
      <p:sp>
        <p:nvSpPr>
          <p:cNvPr id="200" name="Google Shape;200;p31"/>
          <p:cNvSpPr txBox="1">
            <a:spLocks noGrp="1"/>
          </p:cNvSpPr>
          <p:nvPr>
            <p:ph type="title" idx="4"/>
          </p:nvPr>
        </p:nvSpPr>
        <p:spPr>
          <a:xfrm>
            <a:off x="1870359" y="2779596"/>
            <a:ext cx="1427100" cy="731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rgbClr val="000000"/>
                </a:solidFill>
              </a:rPr>
              <a:t>2</a:t>
            </a:r>
            <a:endParaRPr dirty="0">
              <a:solidFill>
                <a:srgbClr val="000000"/>
              </a:solidFill>
            </a:endParaRPr>
          </a:p>
        </p:txBody>
      </p:sp>
      <p:sp>
        <p:nvSpPr>
          <p:cNvPr id="201" name="Google Shape;201;p31"/>
          <p:cNvSpPr txBox="1">
            <a:spLocks noGrp="1"/>
          </p:cNvSpPr>
          <p:nvPr>
            <p:ph type="title" idx="5"/>
          </p:nvPr>
        </p:nvSpPr>
        <p:spPr>
          <a:xfrm>
            <a:off x="2904478" y="2968060"/>
            <a:ext cx="3366300" cy="36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SG" dirty="0">
                <a:solidFill>
                  <a:srgbClr val="000000"/>
                </a:solidFill>
              </a:rPr>
              <a:t>Types of mediation models</a:t>
            </a:r>
            <a:endParaRPr dirty="0">
              <a:solidFill>
                <a:srgbClr val="000000"/>
              </a:solidFill>
            </a:endParaRPr>
          </a:p>
        </p:txBody>
      </p:sp>
      <p:sp>
        <p:nvSpPr>
          <p:cNvPr id="202" name="Google Shape;202;p31"/>
          <p:cNvSpPr txBox="1">
            <a:spLocks noGrp="1"/>
          </p:cNvSpPr>
          <p:nvPr>
            <p:ph type="title" idx="7"/>
          </p:nvPr>
        </p:nvSpPr>
        <p:spPr>
          <a:xfrm>
            <a:off x="1870359" y="3652446"/>
            <a:ext cx="1427100" cy="731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rgbClr val="000000"/>
                </a:solidFill>
              </a:rPr>
              <a:t>3</a:t>
            </a:r>
            <a:endParaRPr dirty="0">
              <a:solidFill>
                <a:srgbClr val="000000"/>
              </a:solidFill>
            </a:endParaRPr>
          </a:p>
        </p:txBody>
      </p:sp>
      <p:sp>
        <p:nvSpPr>
          <p:cNvPr id="203" name="Google Shape;203;p31"/>
          <p:cNvSpPr txBox="1">
            <a:spLocks noGrp="1"/>
          </p:cNvSpPr>
          <p:nvPr>
            <p:ph type="title" idx="8"/>
          </p:nvPr>
        </p:nvSpPr>
        <p:spPr>
          <a:xfrm>
            <a:off x="2904478" y="3680374"/>
            <a:ext cx="3366300" cy="36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000000"/>
                </a:solidFill>
              </a:rPr>
              <a:t>SPSS example using PROCESS Macro</a:t>
            </a:r>
            <a:endParaRPr dirty="0">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225"/>
        <p:cNvGrpSpPr/>
        <p:nvPr/>
      </p:nvGrpSpPr>
      <p:grpSpPr>
        <a:xfrm>
          <a:off x="0" y="0"/>
          <a:ext cx="0" cy="0"/>
          <a:chOff x="0" y="0"/>
          <a:chExt cx="0" cy="0"/>
        </a:xfrm>
      </p:grpSpPr>
      <p:sp>
        <p:nvSpPr>
          <p:cNvPr id="227" name="Google Shape;227;p34"/>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What is mediation?</a:t>
            </a:r>
            <a:endParaRPr dirty="0">
              <a:solidFill>
                <a:srgbClr val="005ABB"/>
              </a:solidFill>
            </a:endParaRPr>
          </a:p>
        </p:txBody>
      </p:sp>
      <p:sp>
        <p:nvSpPr>
          <p:cNvPr id="8" name="TextBox 7">
            <a:extLst>
              <a:ext uri="{FF2B5EF4-FFF2-40B4-BE49-F238E27FC236}">
                <a16:creationId xmlns:a16="http://schemas.microsoft.com/office/drawing/2014/main" id="{15FC7309-BB9F-4274-A5EA-12B8550D7361}"/>
              </a:ext>
            </a:extLst>
          </p:cNvPr>
          <p:cNvSpPr txBox="1"/>
          <p:nvPr/>
        </p:nvSpPr>
        <p:spPr>
          <a:xfrm>
            <a:off x="446730" y="1403011"/>
            <a:ext cx="8299401" cy="1723549"/>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SG" sz="1600" dirty="0"/>
              <a:t>Mediation occurs when a variable (MV) explains the relationship between an independent variable (IV) and a dependent variable (DV)</a:t>
            </a:r>
          </a:p>
          <a:p>
            <a:pPr marL="285750" indent="-285750">
              <a:spcAft>
                <a:spcPts val="600"/>
              </a:spcAft>
              <a:buFont typeface="Arial" panose="020B0604020202020204" pitchFamily="34" charset="0"/>
              <a:buChar char="•"/>
            </a:pPr>
            <a:r>
              <a:rPr lang="en-GB" sz="1600" dirty="0" smtClean="0"/>
              <a:t>In </a:t>
            </a:r>
            <a:r>
              <a:rPr lang="en-GB" sz="1600" dirty="0"/>
              <a:t>other words, the IV affects the MV, which in turn influences the DV</a:t>
            </a:r>
          </a:p>
          <a:p>
            <a:pPr marL="285750" indent="-285750">
              <a:spcAft>
                <a:spcPts val="600"/>
              </a:spcAft>
              <a:buFont typeface="Arial" panose="020B0604020202020204" pitchFamily="34" charset="0"/>
              <a:buChar char="•"/>
            </a:pPr>
            <a:r>
              <a:rPr lang="en-GB" sz="1600" dirty="0" smtClean="0"/>
              <a:t>For </a:t>
            </a:r>
            <a:r>
              <a:rPr lang="en-GB" sz="1600" dirty="0"/>
              <a:t>example, paying a higher salary (IV) leads to increased productivity (DV). However, upon further inspection, it was proposed that higher salary leads to higher morale, which then increases productivity. </a:t>
            </a:r>
          </a:p>
        </p:txBody>
      </p:sp>
      <p:sp>
        <p:nvSpPr>
          <p:cNvPr id="31" name="Rectangle 30">
            <a:extLst>
              <a:ext uri="{FF2B5EF4-FFF2-40B4-BE49-F238E27FC236}">
                <a16:creationId xmlns:a16="http://schemas.microsoft.com/office/drawing/2014/main" id="{FE1251C1-501E-4708-BBD5-099D9FD40EBF}"/>
              </a:ext>
            </a:extLst>
          </p:cNvPr>
          <p:cNvSpPr/>
          <p:nvPr/>
        </p:nvSpPr>
        <p:spPr>
          <a:xfrm>
            <a:off x="2226668" y="4338755"/>
            <a:ext cx="949301" cy="265245"/>
          </a:xfrm>
          <a:prstGeom prst="rect">
            <a:avLst/>
          </a:prstGeom>
          <a:ln w="12700">
            <a:solidFill>
              <a:srgbClr val="00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SG" sz="1000" dirty="0">
                <a:solidFill>
                  <a:schemeClr val="tx1"/>
                </a:solidFill>
              </a:rPr>
              <a:t>IV</a:t>
            </a:r>
            <a:endParaRPr lang="en-GB" sz="1000" dirty="0">
              <a:solidFill>
                <a:schemeClr val="tx1"/>
              </a:solidFill>
            </a:endParaRPr>
          </a:p>
        </p:txBody>
      </p:sp>
      <p:sp>
        <p:nvSpPr>
          <p:cNvPr id="32" name="Rectangle 31">
            <a:extLst>
              <a:ext uri="{FF2B5EF4-FFF2-40B4-BE49-F238E27FC236}">
                <a16:creationId xmlns:a16="http://schemas.microsoft.com/office/drawing/2014/main" id="{628FAD73-2934-4DF7-AFC1-AB4E20E02706}"/>
              </a:ext>
            </a:extLst>
          </p:cNvPr>
          <p:cNvSpPr/>
          <p:nvPr/>
        </p:nvSpPr>
        <p:spPr>
          <a:xfrm>
            <a:off x="5575977" y="4338755"/>
            <a:ext cx="949301" cy="265245"/>
          </a:xfrm>
          <a:prstGeom prst="rect">
            <a:avLst/>
          </a:prstGeom>
          <a:ln w="12700">
            <a:solidFill>
              <a:srgbClr val="00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SG" sz="1000" dirty="0">
                <a:solidFill>
                  <a:schemeClr val="tx1"/>
                </a:solidFill>
              </a:rPr>
              <a:t>DV</a:t>
            </a:r>
            <a:endParaRPr lang="en-GB" sz="1000" dirty="0">
              <a:solidFill>
                <a:schemeClr val="tx1"/>
              </a:solidFill>
            </a:endParaRPr>
          </a:p>
        </p:txBody>
      </p:sp>
      <p:sp>
        <p:nvSpPr>
          <p:cNvPr id="33" name="Rectangle 32">
            <a:extLst>
              <a:ext uri="{FF2B5EF4-FFF2-40B4-BE49-F238E27FC236}">
                <a16:creationId xmlns:a16="http://schemas.microsoft.com/office/drawing/2014/main" id="{DE9DDA39-FCE7-4E4B-B564-3A1E8F1E4853}"/>
              </a:ext>
            </a:extLst>
          </p:cNvPr>
          <p:cNvSpPr/>
          <p:nvPr/>
        </p:nvSpPr>
        <p:spPr>
          <a:xfrm>
            <a:off x="3901322" y="3478233"/>
            <a:ext cx="949301" cy="265245"/>
          </a:xfrm>
          <a:prstGeom prst="rect">
            <a:avLst/>
          </a:prstGeom>
          <a:ln w="12700">
            <a:solidFill>
              <a:srgbClr val="00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SG" sz="1000" dirty="0">
                <a:solidFill>
                  <a:schemeClr val="tx1"/>
                </a:solidFill>
              </a:rPr>
              <a:t>MV</a:t>
            </a:r>
            <a:endParaRPr lang="en-GB" sz="1000" dirty="0">
              <a:solidFill>
                <a:schemeClr val="tx1"/>
              </a:solidFill>
            </a:endParaRPr>
          </a:p>
        </p:txBody>
      </p:sp>
      <p:cxnSp>
        <p:nvCxnSpPr>
          <p:cNvPr id="34" name="Straight Arrow Connector 33">
            <a:extLst>
              <a:ext uri="{FF2B5EF4-FFF2-40B4-BE49-F238E27FC236}">
                <a16:creationId xmlns:a16="http://schemas.microsoft.com/office/drawing/2014/main" id="{65AC93A7-9979-4C7F-83AD-B3126488B7C9}"/>
              </a:ext>
            </a:extLst>
          </p:cNvPr>
          <p:cNvCxnSpPr>
            <a:cxnSpLocks/>
            <a:stCxn id="31" idx="0"/>
            <a:endCxn id="33" idx="1"/>
          </p:cNvCxnSpPr>
          <p:nvPr/>
        </p:nvCxnSpPr>
        <p:spPr>
          <a:xfrm flipV="1">
            <a:off x="2701319" y="3610856"/>
            <a:ext cx="1200003" cy="7278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E5E435CD-C405-4301-A009-32EDDE577EF6}"/>
              </a:ext>
            </a:extLst>
          </p:cNvPr>
          <p:cNvCxnSpPr>
            <a:cxnSpLocks/>
            <a:stCxn id="33" idx="3"/>
            <a:endCxn id="32" idx="0"/>
          </p:cNvCxnSpPr>
          <p:nvPr/>
        </p:nvCxnSpPr>
        <p:spPr>
          <a:xfrm>
            <a:off x="4850623" y="3610856"/>
            <a:ext cx="1200005" cy="7278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188654E3-9FA6-4F88-BD18-A9748C36324D}"/>
              </a:ext>
            </a:extLst>
          </p:cNvPr>
          <p:cNvCxnSpPr>
            <a:cxnSpLocks/>
            <a:endCxn id="32" idx="1"/>
          </p:cNvCxnSpPr>
          <p:nvPr/>
        </p:nvCxnSpPr>
        <p:spPr>
          <a:xfrm>
            <a:off x="3175970" y="4471378"/>
            <a:ext cx="240000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Shape 225"/>
        <p:cNvGrpSpPr/>
        <p:nvPr/>
      </p:nvGrpSpPr>
      <p:grpSpPr>
        <a:xfrm>
          <a:off x="0" y="0"/>
          <a:ext cx="0" cy="0"/>
          <a:chOff x="0" y="0"/>
          <a:chExt cx="0" cy="0"/>
        </a:xfrm>
      </p:grpSpPr>
      <p:sp>
        <p:nvSpPr>
          <p:cNvPr id="227" name="Google Shape;227;p34"/>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What is mediation?</a:t>
            </a:r>
            <a:endParaRPr dirty="0">
              <a:solidFill>
                <a:srgbClr val="005ABB"/>
              </a:solidFill>
            </a:endParaRPr>
          </a:p>
        </p:txBody>
      </p:sp>
      <p:sp>
        <p:nvSpPr>
          <p:cNvPr id="8" name="TextBox 7">
            <a:extLst>
              <a:ext uri="{FF2B5EF4-FFF2-40B4-BE49-F238E27FC236}">
                <a16:creationId xmlns:a16="http://schemas.microsoft.com/office/drawing/2014/main" id="{15FC7309-BB9F-4274-A5EA-12B8550D7361}"/>
              </a:ext>
            </a:extLst>
          </p:cNvPr>
          <p:cNvSpPr txBox="1"/>
          <p:nvPr/>
        </p:nvSpPr>
        <p:spPr>
          <a:xfrm>
            <a:off x="446730" y="1374436"/>
            <a:ext cx="8299401" cy="1954381"/>
          </a:xfrm>
          <a:prstGeom prst="rect">
            <a:avLst/>
          </a:prstGeom>
          <a:noFill/>
        </p:spPr>
        <p:txBody>
          <a:bodyPr wrap="square" rtlCol="0">
            <a:spAutoFit/>
          </a:bodyPr>
          <a:lstStyle/>
          <a:p>
            <a:pPr>
              <a:spcAft>
                <a:spcPts val="600"/>
              </a:spcAft>
            </a:pPr>
            <a:r>
              <a:rPr lang="en-SG" sz="1600" dirty="0"/>
              <a:t>Typically, there are 5 key terms in mediation:</a:t>
            </a:r>
          </a:p>
          <a:p>
            <a:pPr marL="360000" lvl="3">
              <a:spcAft>
                <a:spcPts val="600"/>
              </a:spcAft>
            </a:pPr>
            <a:r>
              <a:rPr lang="en-SG" sz="1600" dirty="0"/>
              <a:t>1) Path a – relationship between IV and MV</a:t>
            </a:r>
          </a:p>
          <a:p>
            <a:pPr marL="360000" lvl="3">
              <a:spcAft>
                <a:spcPts val="600"/>
              </a:spcAft>
            </a:pPr>
            <a:r>
              <a:rPr lang="en-SG" sz="1600" dirty="0"/>
              <a:t>2) Path b – relationship between MV and DV while controlling for IV</a:t>
            </a:r>
          </a:p>
          <a:p>
            <a:pPr marL="360000" lvl="3">
              <a:spcAft>
                <a:spcPts val="600"/>
              </a:spcAft>
            </a:pPr>
            <a:r>
              <a:rPr lang="en-SG" sz="1600" dirty="0"/>
              <a:t>3) Path c – relationship between IV and DV (also known as total effect)</a:t>
            </a:r>
          </a:p>
          <a:p>
            <a:pPr marL="360000" lvl="3">
              <a:spcAft>
                <a:spcPts val="600"/>
              </a:spcAft>
            </a:pPr>
            <a:r>
              <a:rPr lang="en-SG" sz="1600" dirty="0"/>
              <a:t>4) Path c’ – relationship between IV and DV while controlling for MV (direct effect)</a:t>
            </a:r>
          </a:p>
          <a:p>
            <a:pPr marL="360000" lvl="3">
              <a:spcAft>
                <a:spcPts val="600"/>
              </a:spcAft>
            </a:pPr>
            <a:r>
              <a:rPr lang="en-SG" sz="1600" dirty="0"/>
              <a:t>5) Mediational effect – path a x path b (indirect effect</a:t>
            </a:r>
            <a:r>
              <a:rPr lang="en-SG" sz="1600" dirty="0" smtClean="0"/>
              <a:t>)</a:t>
            </a:r>
            <a:endParaRPr lang="en-SG" sz="1600" dirty="0"/>
          </a:p>
        </p:txBody>
      </p:sp>
      <p:sp>
        <p:nvSpPr>
          <p:cNvPr id="9" name="Rectangle 8">
            <a:extLst>
              <a:ext uri="{FF2B5EF4-FFF2-40B4-BE49-F238E27FC236}">
                <a16:creationId xmlns:a16="http://schemas.microsoft.com/office/drawing/2014/main" id="{EC3A941E-C323-4496-B9D5-D2043DD709FD}"/>
              </a:ext>
            </a:extLst>
          </p:cNvPr>
          <p:cNvSpPr/>
          <p:nvPr/>
        </p:nvSpPr>
        <p:spPr>
          <a:xfrm>
            <a:off x="2226668" y="4338755"/>
            <a:ext cx="949301" cy="265245"/>
          </a:xfrm>
          <a:prstGeom prst="rect">
            <a:avLst/>
          </a:prstGeom>
          <a:ln w="12700">
            <a:solidFill>
              <a:srgbClr val="00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SG" sz="1000" dirty="0">
                <a:solidFill>
                  <a:schemeClr val="tx1"/>
                </a:solidFill>
              </a:rPr>
              <a:t>IV</a:t>
            </a:r>
            <a:endParaRPr lang="en-GB" sz="1000" dirty="0">
              <a:solidFill>
                <a:schemeClr val="tx1"/>
              </a:solidFill>
            </a:endParaRPr>
          </a:p>
        </p:txBody>
      </p:sp>
      <p:sp>
        <p:nvSpPr>
          <p:cNvPr id="20" name="Rectangle 19">
            <a:extLst>
              <a:ext uri="{FF2B5EF4-FFF2-40B4-BE49-F238E27FC236}">
                <a16:creationId xmlns:a16="http://schemas.microsoft.com/office/drawing/2014/main" id="{B73260B5-7D32-424B-BBE7-1218182514CA}"/>
              </a:ext>
            </a:extLst>
          </p:cNvPr>
          <p:cNvSpPr/>
          <p:nvPr/>
        </p:nvSpPr>
        <p:spPr>
          <a:xfrm>
            <a:off x="5575977" y="4338755"/>
            <a:ext cx="949301" cy="265245"/>
          </a:xfrm>
          <a:prstGeom prst="rect">
            <a:avLst/>
          </a:prstGeom>
          <a:ln w="12700">
            <a:solidFill>
              <a:srgbClr val="00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SG" sz="1000" dirty="0">
                <a:solidFill>
                  <a:schemeClr val="tx1"/>
                </a:solidFill>
              </a:rPr>
              <a:t>DV</a:t>
            </a:r>
            <a:endParaRPr lang="en-GB" sz="1000" dirty="0">
              <a:solidFill>
                <a:schemeClr val="tx1"/>
              </a:solidFill>
            </a:endParaRPr>
          </a:p>
        </p:txBody>
      </p:sp>
      <p:sp>
        <p:nvSpPr>
          <p:cNvPr id="21" name="Rectangle 20">
            <a:extLst>
              <a:ext uri="{FF2B5EF4-FFF2-40B4-BE49-F238E27FC236}">
                <a16:creationId xmlns:a16="http://schemas.microsoft.com/office/drawing/2014/main" id="{487D5776-3F5C-4AD4-9E18-2071502C774A}"/>
              </a:ext>
            </a:extLst>
          </p:cNvPr>
          <p:cNvSpPr/>
          <p:nvPr/>
        </p:nvSpPr>
        <p:spPr>
          <a:xfrm>
            <a:off x="3901322" y="3478233"/>
            <a:ext cx="949301" cy="265245"/>
          </a:xfrm>
          <a:prstGeom prst="rect">
            <a:avLst/>
          </a:prstGeom>
          <a:ln w="12700">
            <a:solidFill>
              <a:srgbClr val="00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SG" sz="1000" dirty="0">
                <a:solidFill>
                  <a:schemeClr val="tx1"/>
                </a:solidFill>
              </a:rPr>
              <a:t>MV</a:t>
            </a:r>
            <a:endParaRPr lang="en-GB" sz="1000" dirty="0">
              <a:solidFill>
                <a:schemeClr val="tx1"/>
              </a:solidFill>
            </a:endParaRPr>
          </a:p>
        </p:txBody>
      </p:sp>
      <p:cxnSp>
        <p:nvCxnSpPr>
          <p:cNvPr id="11" name="Straight Arrow Connector 10">
            <a:extLst>
              <a:ext uri="{FF2B5EF4-FFF2-40B4-BE49-F238E27FC236}">
                <a16:creationId xmlns:a16="http://schemas.microsoft.com/office/drawing/2014/main" id="{1617840E-A299-4436-948B-B91FB0CF796B}"/>
              </a:ext>
            </a:extLst>
          </p:cNvPr>
          <p:cNvCxnSpPr>
            <a:cxnSpLocks/>
            <a:stCxn id="9" idx="0"/>
            <a:endCxn id="21" idx="1"/>
          </p:cNvCxnSpPr>
          <p:nvPr/>
        </p:nvCxnSpPr>
        <p:spPr>
          <a:xfrm flipV="1">
            <a:off x="2701319" y="3610856"/>
            <a:ext cx="1200003" cy="7278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AF077D26-5567-4F93-90FC-8B52916AEA4C}"/>
              </a:ext>
            </a:extLst>
          </p:cNvPr>
          <p:cNvCxnSpPr>
            <a:cxnSpLocks/>
            <a:stCxn id="21" idx="3"/>
            <a:endCxn id="20" idx="0"/>
          </p:cNvCxnSpPr>
          <p:nvPr/>
        </p:nvCxnSpPr>
        <p:spPr>
          <a:xfrm>
            <a:off x="4850623" y="3610856"/>
            <a:ext cx="1200005" cy="7278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6B5FE8FF-60A2-47E8-AF81-B288160FA2CE}"/>
              </a:ext>
            </a:extLst>
          </p:cNvPr>
          <p:cNvCxnSpPr>
            <a:cxnSpLocks/>
            <a:endCxn id="20" idx="1"/>
          </p:cNvCxnSpPr>
          <p:nvPr/>
        </p:nvCxnSpPr>
        <p:spPr>
          <a:xfrm>
            <a:off x="3175970" y="4471378"/>
            <a:ext cx="240000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 name="TextBox 2">
            <a:extLst>
              <a:ext uri="{FF2B5EF4-FFF2-40B4-BE49-F238E27FC236}">
                <a16:creationId xmlns:a16="http://schemas.microsoft.com/office/drawing/2014/main" id="{BC88B619-C3E9-4299-981B-170E4EA3279C}"/>
              </a:ext>
            </a:extLst>
          </p:cNvPr>
          <p:cNvSpPr txBox="1"/>
          <p:nvPr/>
        </p:nvSpPr>
        <p:spPr>
          <a:xfrm>
            <a:off x="3007863" y="3726803"/>
            <a:ext cx="279206" cy="246221"/>
          </a:xfrm>
          <a:prstGeom prst="rect">
            <a:avLst/>
          </a:prstGeom>
          <a:noFill/>
        </p:spPr>
        <p:txBody>
          <a:bodyPr wrap="square" rtlCol="0">
            <a:spAutoFit/>
          </a:bodyPr>
          <a:lstStyle/>
          <a:p>
            <a:r>
              <a:rPr lang="en-SG" sz="1000" dirty="0"/>
              <a:t>a</a:t>
            </a:r>
            <a:endParaRPr lang="en-GB" sz="1000" dirty="0"/>
          </a:p>
        </p:txBody>
      </p:sp>
      <p:sp>
        <p:nvSpPr>
          <p:cNvPr id="12" name="TextBox 11">
            <a:extLst>
              <a:ext uri="{FF2B5EF4-FFF2-40B4-BE49-F238E27FC236}">
                <a16:creationId xmlns:a16="http://schemas.microsoft.com/office/drawing/2014/main" id="{D0311F9B-7678-4D83-BA6B-49C208B7723A}"/>
              </a:ext>
            </a:extLst>
          </p:cNvPr>
          <p:cNvSpPr txBox="1"/>
          <p:nvPr/>
        </p:nvSpPr>
        <p:spPr>
          <a:xfrm>
            <a:off x="5485233" y="3726802"/>
            <a:ext cx="279206" cy="246221"/>
          </a:xfrm>
          <a:prstGeom prst="rect">
            <a:avLst/>
          </a:prstGeom>
          <a:noFill/>
        </p:spPr>
        <p:txBody>
          <a:bodyPr wrap="square" rtlCol="0">
            <a:spAutoFit/>
          </a:bodyPr>
          <a:lstStyle/>
          <a:p>
            <a:r>
              <a:rPr lang="en-SG" sz="1000" dirty="0"/>
              <a:t>b</a:t>
            </a:r>
            <a:endParaRPr lang="en-GB" sz="1000" dirty="0"/>
          </a:p>
        </p:txBody>
      </p:sp>
      <p:sp>
        <p:nvSpPr>
          <p:cNvPr id="13" name="TextBox 12">
            <a:extLst>
              <a:ext uri="{FF2B5EF4-FFF2-40B4-BE49-F238E27FC236}">
                <a16:creationId xmlns:a16="http://schemas.microsoft.com/office/drawing/2014/main" id="{822A0F67-26AC-4FFB-9E30-A7F50EA42688}"/>
              </a:ext>
            </a:extLst>
          </p:cNvPr>
          <p:cNvSpPr txBox="1"/>
          <p:nvPr/>
        </p:nvSpPr>
        <p:spPr>
          <a:xfrm>
            <a:off x="4263706" y="4225156"/>
            <a:ext cx="362970" cy="246221"/>
          </a:xfrm>
          <a:prstGeom prst="rect">
            <a:avLst/>
          </a:prstGeom>
          <a:noFill/>
        </p:spPr>
        <p:txBody>
          <a:bodyPr wrap="square" rtlCol="0">
            <a:spAutoFit/>
          </a:bodyPr>
          <a:lstStyle/>
          <a:p>
            <a:r>
              <a:rPr lang="en-SG" sz="1000" dirty="0"/>
              <a:t>c’</a:t>
            </a:r>
            <a:endParaRPr lang="en-GB" sz="1000" dirty="0"/>
          </a:p>
        </p:txBody>
      </p:sp>
      <p:sp>
        <p:nvSpPr>
          <p:cNvPr id="14" name="TextBox 13">
            <a:extLst>
              <a:ext uri="{FF2B5EF4-FFF2-40B4-BE49-F238E27FC236}">
                <a16:creationId xmlns:a16="http://schemas.microsoft.com/office/drawing/2014/main" id="{CF5E1CF2-E833-4F96-B8B6-113BCDA5B84E}"/>
              </a:ext>
            </a:extLst>
          </p:cNvPr>
          <p:cNvSpPr txBox="1"/>
          <p:nvPr/>
        </p:nvSpPr>
        <p:spPr>
          <a:xfrm>
            <a:off x="4263706" y="4480889"/>
            <a:ext cx="279206" cy="246221"/>
          </a:xfrm>
          <a:prstGeom prst="rect">
            <a:avLst/>
          </a:prstGeom>
          <a:noFill/>
        </p:spPr>
        <p:txBody>
          <a:bodyPr wrap="square" rtlCol="0">
            <a:spAutoFit/>
          </a:bodyPr>
          <a:lstStyle/>
          <a:p>
            <a:r>
              <a:rPr lang="en-SG" sz="1000" dirty="0"/>
              <a:t>c</a:t>
            </a:r>
            <a:endParaRPr lang="en-GB" sz="1000" dirty="0"/>
          </a:p>
        </p:txBody>
      </p:sp>
    </p:spTree>
    <p:extLst>
      <p:ext uri="{BB962C8B-B14F-4D97-AF65-F5344CB8AC3E}">
        <p14:creationId xmlns:p14="http://schemas.microsoft.com/office/powerpoint/2010/main" val="4134800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Shape 225"/>
        <p:cNvGrpSpPr/>
        <p:nvPr/>
      </p:nvGrpSpPr>
      <p:grpSpPr>
        <a:xfrm>
          <a:off x="0" y="0"/>
          <a:ext cx="0" cy="0"/>
          <a:chOff x="0" y="0"/>
          <a:chExt cx="0" cy="0"/>
        </a:xfrm>
      </p:grpSpPr>
      <p:sp>
        <p:nvSpPr>
          <p:cNvPr id="227" name="Google Shape;227;p34"/>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Mediational Designs</a:t>
            </a:r>
            <a:endParaRPr dirty="0">
              <a:solidFill>
                <a:srgbClr val="005ABB"/>
              </a:solidFill>
            </a:endParaRPr>
          </a:p>
        </p:txBody>
      </p:sp>
      <p:sp>
        <p:nvSpPr>
          <p:cNvPr id="8" name="TextBox 7">
            <a:extLst>
              <a:ext uri="{FF2B5EF4-FFF2-40B4-BE49-F238E27FC236}">
                <a16:creationId xmlns:a16="http://schemas.microsoft.com/office/drawing/2014/main" id="{15FC7309-BB9F-4274-A5EA-12B8550D7361}"/>
              </a:ext>
            </a:extLst>
          </p:cNvPr>
          <p:cNvSpPr txBox="1"/>
          <p:nvPr/>
        </p:nvSpPr>
        <p:spPr>
          <a:xfrm>
            <a:off x="446730" y="1403011"/>
            <a:ext cx="8299401" cy="1138773"/>
          </a:xfrm>
          <a:prstGeom prst="rect">
            <a:avLst/>
          </a:prstGeom>
          <a:noFill/>
        </p:spPr>
        <p:txBody>
          <a:bodyPr wrap="square" rtlCol="0">
            <a:spAutoFit/>
          </a:bodyPr>
          <a:lstStyle/>
          <a:p>
            <a:pPr marL="285750" lvl="6" indent="-285750">
              <a:spcAft>
                <a:spcPts val="1200"/>
              </a:spcAft>
              <a:buFont typeface="Arial" panose="020B0604020202020204" pitchFamily="34" charset="0"/>
              <a:buChar char="•"/>
            </a:pPr>
            <a:r>
              <a:rPr lang="en-GB" sz="1600" dirty="0"/>
              <a:t>The mediational model shown in the previous slide is a single mediation design</a:t>
            </a:r>
          </a:p>
          <a:p>
            <a:pPr marL="285750" lvl="6" indent="-285750">
              <a:spcAft>
                <a:spcPts val="1200"/>
              </a:spcAft>
              <a:buFont typeface="Arial" panose="020B0604020202020204" pitchFamily="34" charset="0"/>
              <a:buChar char="•"/>
            </a:pPr>
            <a:r>
              <a:rPr lang="en-GB" sz="1600" dirty="0" smtClean="0"/>
              <a:t>Other </a:t>
            </a:r>
            <a:r>
              <a:rPr lang="en-GB" sz="1600" dirty="0"/>
              <a:t>possible designs include multiple mediators, or sequential mediators </a:t>
            </a:r>
          </a:p>
          <a:p>
            <a:pPr marL="285750" lvl="6" indent="-285750">
              <a:spcAft>
                <a:spcPts val="1200"/>
              </a:spcAft>
              <a:buFont typeface="Arial" panose="020B0604020202020204" pitchFamily="34" charset="0"/>
              <a:buChar char="•"/>
            </a:pPr>
            <a:r>
              <a:rPr lang="en-GB" sz="1600" dirty="0" smtClean="0"/>
              <a:t>Note </a:t>
            </a:r>
            <a:r>
              <a:rPr lang="en-GB" sz="1600" dirty="0"/>
              <a:t>that each design can have multiple paths a</a:t>
            </a:r>
            <a:r>
              <a:rPr lang="en-GB" sz="1600" dirty="0" smtClean="0"/>
              <a:t>, b , c</a:t>
            </a:r>
            <a:r>
              <a:rPr lang="en-GB" sz="1600" dirty="0"/>
              <a:t>’, but only 1 total effect (c)  </a:t>
            </a:r>
          </a:p>
        </p:txBody>
      </p:sp>
      <p:sp>
        <p:nvSpPr>
          <p:cNvPr id="9" name="Rectangle 8">
            <a:extLst>
              <a:ext uri="{FF2B5EF4-FFF2-40B4-BE49-F238E27FC236}">
                <a16:creationId xmlns:a16="http://schemas.microsoft.com/office/drawing/2014/main" id="{EC3A941E-C323-4496-B9D5-D2043DD709FD}"/>
              </a:ext>
            </a:extLst>
          </p:cNvPr>
          <p:cNvSpPr/>
          <p:nvPr/>
        </p:nvSpPr>
        <p:spPr>
          <a:xfrm>
            <a:off x="713225" y="3662618"/>
            <a:ext cx="579352" cy="211368"/>
          </a:xfrm>
          <a:prstGeom prst="rect">
            <a:avLst/>
          </a:prstGeom>
          <a:ln w="12700">
            <a:solidFill>
              <a:srgbClr val="00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SG" sz="1000" dirty="0">
                <a:solidFill>
                  <a:schemeClr val="tx1"/>
                </a:solidFill>
              </a:rPr>
              <a:t>IV</a:t>
            </a:r>
            <a:endParaRPr lang="en-GB" sz="1000" dirty="0">
              <a:solidFill>
                <a:schemeClr val="tx1"/>
              </a:solidFill>
            </a:endParaRPr>
          </a:p>
        </p:txBody>
      </p:sp>
      <p:sp>
        <p:nvSpPr>
          <p:cNvPr id="20" name="Rectangle 19">
            <a:extLst>
              <a:ext uri="{FF2B5EF4-FFF2-40B4-BE49-F238E27FC236}">
                <a16:creationId xmlns:a16="http://schemas.microsoft.com/office/drawing/2014/main" id="{B73260B5-7D32-424B-BBE7-1218182514CA}"/>
              </a:ext>
            </a:extLst>
          </p:cNvPr>
          <p:cNvSpPr/>
          <p:nvPr/>
        </p:nvSpPr>
        <p:spPr>
          <a:xfrm>
            <a:off x="2973630" y="3660109"/>
            <a:ext cx="636358" cy="211369"/>
          </a:xfrm>
          <a:prstGeom prst="rect">
            <a:avLst/>
          </a:prstGeom>
          <a:ln w="12700">
            <a:solidFill>
              <a:srgbClr val="00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SG" sz="1000" dirty="0">
                <a:solidFill>
                  <a:schemeClr val="tx1"/>
                </a:solidFill>
              </a:rPr>
              <a:t>DV</a:t>
            </a:r>
            <a:endParaRPr lang="en-GB" sz="1000" dirty="0">
              <a:solidFill>
                <a:schemeClr val="tx1"/>
              </a:solidFill>
            </a:endParaRPr>
          </a:p>
        </p:txBody>
      </p:sp>
      <p:sp>
        <p:nvSpPr>
          <p:cNvPr id="21" name="Rectangle 20">
            <a:extLst>
              <a:ext uri="{FF2B5EF4-FFF2-40B4-BE49-F238E27FC236}">
                <a16:creationId xmlns:a16="http://schemas.microsoft.com/office/drawing/2014/main" id="{487D5776-3F5C-4AD4-9E18-2071502C774A}"/>
              </a:ext>
            </a:extLst>
          </p:cNvPr>
          <p:cNvSpPr/>
          <p:nvPr/>
        </p:nvSpPr>
        <p:spPr>
          <a:xfrm>
            <a:off x="1801546" y="2905271"/>
            <a:ext cx="698598" cy="206351"/>
          </a:xfrm>
          <a:prstGeom prst="rect">
            <a:avLst/>
          </a:prstGeom>
          <a:ln w="12700">
            <a:solidFill>
              <a:srgbClr val="00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SG" sz="1000" dirty="0">
                <a:solidFill>
                  <a:schemeClr val="tx1"/>
                </a:solidFill>
              </a:rPr>
              <a:t>MV 1</a:t>
            </a:r>
            <a:endParaRPr lang="en-GB" sz="1000" dirty="0">
              <a:solidFill>
                <a:schemeClr val="tx1"/>
              </a:solidFill>
            </a:endParaRPr>
          </a:p>
        </p:txBody>
      </p:sp>
      <p:cxnSp>
        <p:nvCxnSpPr>
          <p:cNvPr id="11" name="Straight Arrow Connector 10">
            <a:extLst>
              <a:ext uri="{FF2B5EF4-FFF2-40B4-BE49-F238E27FC236}">
                <a16:creationId xmlns:a16="http://schemas.microsoft.com/office/drawing/2014/main" id="{1617840E-A299-4436-948B-B91FB0CF796B}"/>
              </a:ext>
            </a:extLst>
          </p:cNvPr>
          <p:cNvCxnSpPr>
            <a:cxnSpLocks/>
            <a:stCxn id="9" idx="0"/>
            <a:endCxn id="21" idx="1"/>
          </p:cNvCxnSpPr>
          <p:nvPr/>
        </p:nvCxnSpPr>
        <p:spPr>
          <a:xfrm flipV="1">
            <a:off x="1002901" y="3008447"/>
            <a:ext cx="798645" cy="65417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AF077D26-5567-4F93-90FC-8B52916AEA4C}"/>
              </a:ext>
            </a:extLst>
          </p:cNvPr>
          <p:cNvCxnSpPr>
            <a:cxnSpLocks/>
            <a:stCxn id="21" idx="3"/>
            <a:endCxn id="20" idx="0"/>
          </p:cNvCxnSpPr>
          <p:nvPr/>
        </p:nvCxnSpPr>
        <p:spPr>
          <a:xfrm>
            <a:off x="2500144" y="3008447"/>
            <a:ext cx="791665" cy="6516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6B5FE8FF-60A2-47E8-AF81-B288160FA2CE}"/>
              </a:ext>
            </a:extLst>
          </p:cNvPr>
          <p:cNvCxnSpPr>
            <a:cxnSpLocks/>
            <a:stCxn id="9" idx="3"/>
            <a:endCxn id="20" idx="1"/>
          </p:cNvCxnSpPr>
          <p:nvPr/>
        </p:nvCxnSpPr>
        <p:spPr>
          <a:xfrm flipV="1">
            <a:off x="1292577" y="3765794"/>
            <a:ext cx="1681053" cy="250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 name="Rectangle 22">
            <a:extLst>
              <a:ext uri="{FF2B5EF4-FFF2-40B4-BE49-F238E27FC236}">
                <a16:creationId xmlns:a16="http://schemas.microsoft.com/office/drawing/2014/main" id="{3AEE0FDE-08CD-41BF-900D-83939E1FCF5C}"/>
              </a:ext>
            </a:extLst>
          </p:cNvPr>
          <p:cNvSpPr/>
          <p:nvPr/>
        </p:nvSpPr>
        <p:spPr>
          <a:xfrm>
            <a:off x="1783804" y="4091442"/>
            <a:ext cx="698598" cy="206351"/>
          </a:xfrm>
          <a:prstGeom prst="rect">
            <a:avLst/>
          </a:prstGeom>
          <a:ln w="12700">
            <a:solidFill>
              <a:srgbClr val="00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SG" sz="1000" dirty="0">
                <a:solidFill>
                  <a:schemeClr val="tx1"/>
                </a:solidFill>
              </a:rPr>
              <a:t>MV 2 </a:t>
            </a:r>
            <a:endParaRPr lang="en-GB" sz="1000" dirty="0">
              <a:solidFill>
                <a:schemeClr val="tx1"/>
              </a:solidFill>
            </a:endParaRPr>
          </a:p>
        </p:txBody>
      </p:sp>
      <p:sp>
        <p:nvSpPr>
          <p:cNvPr id="24" name="Rectangle 23">
            <a:extLst>
              <a:ext uri="{FF2B5EF4-FFF2-40B4-BE49-F238E27FC236}">
                <a16:creationId xmlns:a16="http://schemas.microsoft.com/office/drawing/2014/main" id="{49759BB1-44D4-4519-A3F9-97955E1B7457}"/>
              </a:ext>
            </a:extLst>
          </p:cNvPr>
          <p:cNvSpPr/>
          <p:nvPr/>
        </p:nvSpPr>
        <p:spPr>
          <a:xfrm>
            <a:off x="1783804" y="4608885"/>
            <a:ext cx="698598" cy="206351"/>
          </a:xfrm>
          <a:prstGeom prst="rect">
            <a:avLst/>
          </a:prstGeom>
          <a:ln w="12700">
            <a:solidFill>
              <a:srgbClr val="00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SG" sz="1000" dirty="0">
                <a:solidFill>
                  <a:schemeClr val="tx1"/>
                </a:solidFill>
              </a:rPr>
              <a:t>MV 3 </a:t>
            </a:r>
            <a:endParaRPr lang="en-GB" sz="1000" dirty="0">
              <a:solidFill>
                <a:schemeClr val="tx1"/>
              </a:solidFill>
            </a:endParaRPr>
          </a:p>
        </p:txBody>
      </p:sp>
      <p:cxnSp>
        <p:nvCxnSpPr>
          <p:cNvPr id="26" name="Straight Arrow Connector 25">
            <a:extLst>
              <a:ext uri="{FF2B5EF4-FFF2-40B4-BE49-F238E27FC236}">
                <a16:creationId xmlns:a16="http://schemas.microsoft.com/office/drawing/2014/main" id="{A3F8E704-D3AB-466F-97FC-08EA665C3CEB}"/>
              </a:ext>
            </a:extLst>
          </p:cNvPr>
          <p:cNvCxnSpPr>
            <a:cxnSpLocks/>
            <a:stCxn id="9" idx="2"/>
            <a:endCxn id="23" idx="1"/>
          </p:cNvCxnSpPr>
          <p:nvPr/>
        </p:nvCxnSpPr>
        <p:spPr>
          <a:xfrm>
            <a:off x="1002901" y="3873986"/>
            <a:ext cx="780903" cy="32063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F76CC007-65A6-40F0-B135-8F11E587F001}"/>
              </a:ext>
            </a:extLst>
          </p:cNvPr>
          <p:cNvCxnSpPr>
            <a:cxnSpLocks/>
            <a:endCxn id="24" idx="1"/>
          </p:cNvCxnSpPr>
          <p:nvPr/>
        </p:nvCxnSpPr>
        <p:spPr>
          <a:xfrm>
            <a:off x="1002901" y="3871478"/>
            <a:ext cx="780903" cy="8405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3EEF21F4-DCA6-45D4-B697-4BFE186DA01A}"/>
              </a:ext>
            </a:extLst>
          </p:cNvPr>
          <p:cNvCxnSpPr>
            <a:cxnSpLocks/>
            <a:stCxn id="23" idx="3"/>
            <a:endCxn id="20" idx="2"/>
          </p:cNvCxnSpPr>
          <p:nvPr/>
        </p:nvCxnSpPr>
        <p:spPr>
          <a:xfrm flipV="1">
            <a:off x="2482402" y="3871478"/>
            <a:ext cx="809407" cy="3231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a:extLst>
              <a:ext uri="{FF2B5EF4-FFF2-40B4-BE49-F238E27FC236}">
                <a16:creationId xmlns:a16="http://schemas.microsoft.com/office/drawing/2014/main" id="{64114F00-242C-4BF5-B5FE-EB684097E770}"/>
              </a:ext>
            </a:extLst>
          </p:cNvPr>
          <p:cNvCxnSpPr>
            <a:cxnSpLocks/>
            <a:stCxn id="24" idx="3"/>
            <a:endCxn id="20" idx="2"/>
          </p:cNvCxnSpPr>
          <p:nvPr/>
        </p:nvCxnSpPr>
        <p:spPr>
          <a:xfrm flipV="1">
            <a:off x="2482402" y="3871478"/>
            <a:ext cx="809407" cy="8405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7" name="Rectangle 36">
            <a:extLst>
              <a:ext uri="{FF2B5EF4-FFF2-40B4-BE49-F238E27FC236}">
                <a16:creationId xmlns:a16="http://schemas.microsoft.com/office/drawing/2014/main" id="{C5C13036-AC6B-474F-9F3A-51E60037F4B5}"/>
              </a:ext>
            </a:extLst>
          </p:cNvPr>
          <p:cNvSpPr/>
          <p:nvPr/>
        </p:nvSpPr>
        <p:spPr>
          <a:xfrm>
            <a:off x="4653667" y="4122851"/>
            <a:ext cx="579352" cy="211368"/>
          </a:xfrm>
          <a:prstGeom prst="rect">
            <a:avLst/>
          </a:prstGeom>
          <a:ln w="12700">
            <a:solidFill>
              <a:srgbClr val="00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SG" sz="1000" dirty="0">
                <a:solidFill>
                  <a:schemeClr val="tx1"/>
                </a:solidFill>
              </a:rPr>
              <a:t>IV</a:t>
            </a:r>
            <a:endParaRPr lang="en-GB" sz="1000" dirty="0">
              <a:solidFill>
                <a:schemeClr val="tx1"/>
              </a:solidFill>
            </a:endParaRPr>
          </a:p>
        </p:txBody>
      </p:sp>
      <p:sp>
        <p:nvSpPr>
          <p:cNvPr id="38" name="Rectangle 37">
            <a:extLst>
              <a:ext uri="{FF2B5EF4-FFF2-40B4-BE49-F238E27FC236}">
                <a16:creationId xmlns:a16="http://schemas.microsoft.com/office/drawing/2014/main" id="{088DD9BE-46B9-46BE-9BDD-AC29210F9631}"/>
              </a:ext>
            </a:extLst>
          </p:cNvPr>
          <p:cNvSpPr/>
          <p:nvPr/>
        </p:nvSpPr>
        <p:spPr>
          <a:xfrm>
            <a:off x="7498076" y="4124815"/>
            <a:ext cx="636358" cy="211369"/>
          </a:xfrm>
          <a:prstGeom prst="rect">
            <a:avLst/>
          </a:prstGeom>
          <a:ln w="12700">
            <a:solidFill>
              <a:srgbClr val="00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SG" sz="1000" dirty="0">
                <a:solidFill>
                  <a:schemeClr val="tx1"/>
                </a:solidFill>
              </a:rPr>
              <a:t>DV</a:t>
            </a:r>
            <a:endParaRPr lang="en-GB" sz="1000" dirty="0">
              <a:solidFill>
                <a:schemeClr val="tx1"/>
              </a:solidFill>
            </a:endParaRPr>
          </a:p>
        </p:txBody>
      </p:sp>
      <p:sp>
        <p:nvSpPr>
          <p:cNvPr id="39" name="Rectangle 38">
            <a:extLst>
              <a:ext uri="{FF2B5EF4-FFF2-40B4-BE49-F238E27FC236}">
                <a16:creationId xmlns:a16="http://schemas.microsoft.com/office/drawing/2014/main" id="{BEB6CFB4-D857-4510-8387-6A8BCA6CC20B}"/>
              </a:ext>
            </a:extLst>
          </p:cNvPr>
          <p:cNvSpPr/>
          <p:nvPr/>
        </p:nvSpPr>
        <p:spPr>
          <a:xfrm>
            <a:off x="5392689" y="3365503"/>
            <a:ext cx="698598" cy="206351"/>
          </a:xfrm>
          <a:prstGeom prst="rect">
            <a:avLst/>
          </a:prstGeom>
          <a:ln w="12700">
            <a:solidFill>
              <a:srgbClr val="00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SG" sz="1000" dirty="0">
                <a:solidFill>
                  <a:schemeClr val="tx1"/>
                </a:solidFill>
              </a:rPr>
              <a:t>MV 1</a:t>
            </a:r>
            <a:endParaRPr lang="en-GB" sz="1000" dirty="0">
              <a:solidFill>
                <a:schemeClr val="tx1"/>
              </a:solidFill>
            </a:endParaRPr>
          </a:p>
        </p:txBody>
      </p:sp>
      <p:cxnSp>
        <p:nvCxnSpPr>
          <p:cNvPr id="40" name="Straight Arrow Connector 39">
            <a:extLst>
              <a:ext uri="{FF2B5EF4-FFF2-40B4-BE49-F238E27FC236}">
                <a16:creationId xmlns:a16="http://schemas.microsoft.com/office/drawing/2014/main" id="{30F5D39A-3D71-4579-962B-851FDF27805A}"/>
              </a:ext>
            </a:extLst>
          </p:cNvPr>
          <p:cNvCxnSpPr>
            <a:cxnSpLocks/>
            <a:stCxn id="37" idx="0"/>
            <a:endCxn id="39" idx="1"/>
          </p:cNvCxnSpPr>
          <p:nvPr/>
        </p:nvCxnSpPr>
        <p:spPr>
          <a:xfrm flipV="1">
            <a:off x="4943343" y="3468679"/>
            <a:ext cx="449346" cy="65417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1" name="Straight Arrow Connector 40">
            <a:extLst>
              <a:ext uri="{FF2B5EF4-FFF2-40B4-BE49-F238E27FC236}">
                <a16:creationId xmlns:a16="http://schemas.microsoft.com/office/drawing/2014/main" id="{41E91369-AFC8-4A65-B36B-2928AE36B21B}"/>
              </a:ext>
            </a:extLst>
          </p:cNvPr>
          <p:cNvCxnSpPr>
            <a:cxnSpLocks/>
            <a:stCxn id="43" idx="3"/>
            <a:endCxn id="38" idx="0"/>
          </p:cNvCxnSpPr>
          <p:nvPr/>
        </p:nvCxnSpPr>
        <p:spPr>
          <a:xfrm>
            <a:off x="7239231" y="3468679"/>
            <a:ext cx="577024" cy="6561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a:extLst>
              <a:ext uri="{FF2B5EF4-FFF2-40B4-BE49-F238E27FC236}">
                <a16:creationId xmlns:a16="http://schemas.microsoft.com/office/drawing/2014/main" id="{194AC4D4-1B2F-47BE-B6B6-7C49126B3614}"/>
              </a:ext>
            </a:extLst>
          </p:cNvPr>
          <p:cNvCxnSpPr>
            <a:cxnSpLocks/>
          </p:cNvCxnSpPr>
          <p:nvPr/>
        </p:nvCxnSpPr>
        <p:spPr>
          <a:xfrm>
            <a:off x="5233019" y="4226027"/>
            <a:ext cx="2265057" cy="196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3" name="Rectangle 42">
            <a:extLst>
              <a:ext uri="{FF2B5EF4-FFF2-40B4-BE49-F238E27FC236}">
                <a16:creationId xmlns:a16="http://schemas.microsoft.com/office/drawing/2014/main" id="{D56A1DB0-8AA8-4BEC-A46F-612036C6C383}"/>
              </a:ext>
            </a:extLst>
          </p:cNvPr>
          <p:cNvSpPr/>
          <p:nvPr/>
        </p:nvSpPr>
        <p:spPr>
          <a:xfrm>
            <a:off x="6540633" y="3365503"/>
            <a:ext cx="698598" cy="206351"/>
          </a:xfrm>
          <a:prstGeom prst="rect">
            <a:avLst/>
          </a:prstGeom>
          <a:ln w="12700">
            <a:solidFill>
              <a:srgbClr val="00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SG" sz="1000" dirty="0">
                <a:solidFill>
                  <a:schemeClr val="tx1"/>
                </a:solidFill>
              </a:rPr>
              <a:t>MV 2 </a:t>
            </a:r>
            <a:endParaRPr lang="en-GB" sz="1000" dirty="0">
              <a:solidFill>
                <a:schemeClr val="tx1"/>
              </a:solidFill>
            </a:endParaRPr>
          </a:p>
        </p:txBody>
      </p:sp>
      <p:cxnSp>
        <p:nvCxnSpPr>
          <p:cNvPr id="45" name="Straight Arrow Connector 44">
            <a:extLst>
              <a:ext uri="{FF2B5EF4-FFF2-40B4-BE49-F238E27FC236}">
                <a16:creationId xmlns:a16="http://schemas.microsoft.com/office/drawing/2014/main" id="{9EF1FF6E-532F-4362-AA41-144AF133DC46}"/>
              </a:ext>
            </a:extLst>
          </p:cNvPr>
          <p:cNvCxnSpPr>
            <a:cxnSpLocks/>
            <a:endCxn id="43" idx="1"/>
          </p:cNvCxnSpPr>
          <p:nvPr/>
        </p:nvCxnSpPr>
        <p:spPr>
          <a:xfrm>
            <a:off x="6091287" y="3468679"/>
            <a:ext cx="44934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6" name="Straight Arrow Connector 45">
            <a:extLst>
              <a:ext uri="{FF2B5EF4-FFF2-40B4-BE49-F238E27FC236}">
                <a16:creationId xmlns:a16="http://schemas.microsoft.com/office/drawing/2014/main" id="{61434CD6-6A3E-435B-B57D-47097F0046FF}"/>
              </a:ext>
            </a:extLst>
          </p:cNvPr>
          <p:cNvCxnSpPr>
            <a:cxnSpLocks/>
            <a:endCxn id="38" idx="1"/>
          </p:cNvCxnSpPr>
          <p:nvPr/>
        </p:nvCxnSpPr>
        <p:spPr>
          <a:xfrm>
            <a:off x="5727447" y="3564546"/>
            <a:ext cx="1770629" cy="6659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Straight Arrow Connector 46">
            <a:extLst>
              <a:ext uri="{FF2B5EF4-FFF2-40B4-BE49-F238E27FC236}">
                <a16:creationId xmlns:a16="http://schemas.microsoft.com/office/drawing/2014/main" id="{BC2AF98D-0076-4DB0-ADA1-BCA33FD26A88}"/>
              </a:ext>
            </a:extLst>
          </p:cNvPr>
          <p:cNvCxnSpPr>
            <a:cxnSpLocks/>
            <a:endCxn id="43" idx="2"/>
          </p:cNvCxnSpPr>
          <p:nvPr/>
        </p:nvCxnSpPr>
        <p:spPr>
          <a:xfrm flipV="1">
            <a:off x="5233019" y="3571854"/>
            <a:ext cx="1656913" cy="6443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01811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Shape 210"/>
        <p:cNvGrpSpPr/>
        <p:nvPr/>
      </p:nvGrpSpPr>
      <p:grpSpPr>
        <a:xfrm>
          <a:off x="0" y="0"/>
          <a:ext cx="0" cy="0"/>
          <a:chOff x="0" y="0"/>
          <a:chExt cx="0" cy="0"/>
        </a:xfrm>
      </p:grpSpPr>
      <p:sp>
        <p:nvSpPr>
          <p:cNvPr id="11" name="Google Shape;183;p30">
            <a:extLst>
              <a:ext uri="{FF2B5EF4-FFF2-40B4-BE49-F238E27FC236}">
                <a16:creationId xmlns:a16="http://schemas.microsoft.com/office/drawing/2014/main" id="{B2EA30D8-FB84-48C1-9B11-742C91C091AE}"/>
              </a:ext>
            </a:extLst>
          </p:cNvPr>
          <p:cNvSpPr txBox="1">
            <a:spLocks noGrp="1"/>
          </p:cNvSpPr>
          <p:nvPr>
            <p:ph type="title"/>
          </p:nvPr>
        </p:nvSpPr>
        <p:spPr>
          <a:xfrm>
            <a:off x="728147" y="554973"/>
            <a:ext cx="4020300" cy="5727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sz="2800" dirty="0">
                <a:solidFill>
                  <a:srgbClr val="005ABB"/>
                </a:solidFill>
              </a:rPr>
              <a:t>Example</a:t>
            </a:r>
            <a:endParaRPr sz="2800" dirty="0">
              <a:solidFill>
                <a:srgbClr val="005ABB"/>
              </a:solidFill>
            </a:endParaRPr>
          </a:p>
        </p:txBody>
      </p:sp>
      <p:sp>
        <p:nvSpPr>
          <p:cNvPr id="12" name="Google Shape;184;p30">
            <a:extLst>
              <a:ext uri="{FF2B5EF4-FFF2-40B4-BE49-F238E27FC236}">
                <a16:creationId xmlns:a16="http://schemas.microsoft.com/office/drawing/2014/main" id="{1907F25B-7C94-4EF3-A297-D896A461EACE}"/>
              </a:ext>
            </a:extLst>
          </p:cNvPr>
          <p:cNvSpPr txBox="1">
            <a:spLocks/>
          </p:cNvSpPr>
          <p:nvPr/>
        </p:nvSpPr>
        <p:spPr>
          <a:xfrm>
            <a:off x="962919" y="1406848"/>
            <a:ext cx="6663967" cy="315699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accent3"/>
              </a:buClr>
              <a:buSzPts val="1800"/>
              <a:buFont typeface="Lato Light"/>
              <a:buNone/>
              <a:defRPr sz="1800" b="0" i="0" u="none" strike="noStrike" cap="none">
                <a:solidFill>
                  <a:schemeClr val="accent3"/>
                </a:solidFill>
                <a:latin typeface="Lato Light"/>
                <a:ea typeface="Lato Light"/>
                <a:cs typeface="Lato Light"/>
                <a:sym typeface="Lato Light"/>
              </a:defRPr>
            </a:lvl1pPr>
            <a:lvl2pPr marL="914400" marR="0" lvl="1"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2pPr>
            <a:lvl3pPr marL="1371600" marR="0" lvl="2"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3pPr>
            <a:lvl4pPr marL="1828800" marR="0" lvl="3"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4pPr>
            <a:lvl5pPr marL="2286000" marR="0" lvl="4"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5pPr>
            <a:lvl6pPr marL="2743200" marR="0" lvl="5"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6pPr>
            <a:lvl7pPr marL="3200400" marR="0" lvl="6"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7pPr>
            <a:lvl8pPr marL="3657600" marR="0" lvl="7"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8pPr>
            <a:lvl9pPr marL="4114800" marR="0" lvl="8"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9pPr>
          </a:lstStyle>
          <a:p>
            <a:pPr marL="0" indent="0">
              <a:spcAft>
                <a:spcPts val="1600"/>
              </a:spcAft>
            </a:pPr>
            <a:endParaRPr lang="en-GB" sz="2000" dirty="0">
              <a:solidFill>
                <a:schemeClr val="tx1"/>
              </a:solidFill>
            </a:endParaRPr>
          </a:p>
          <a:p>
            <a:pPr marL="0" indent="0">
              <a:spcAft>
                <a:spcPts val="1600"/>
              </a:spcAft>
            </a:pPr>
            <a:r>
              <a:rPr lang="en-GB" sz="2000" dirty="0">
                <a:solidFill>
                  <a:schemeClr val="tx1"/>
                </a:solidFill>
              </a:rPr>
              <a:t>A company found that paying their employees better were associated with higher productivity. However, a manager pointed out that this could be due to the fact that better wages led to higher morale, which then led to higher productivity. In other words, do employees’ morale mediate the relationship between salary and productivity?</a:t>
            </a:r>
          </a:p>
        </p:txBody>
      </p:sp>
    </p:spTree>
    <p:extLst>
      <p:ext uri="{BB962C8B-B14F-4D97-AF65-F5344CB8AC3E}">
        <p14:creationId xmlns:p14="http://schemas.microsoft.com/office/powerpoint/2010/main" val="2540803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596" y="536427"/>
            <a:ext cx="7717500" cy="572700"/>
          </a:xfrm>
        </p:spPr>
        <p:txBody>
          <a:bodyPr/>
          <a:lstStyle/>
          <a:p>
            <a:pPr algn="l"/>
            <a:r>
              <a:rPr lang="en-US" dirty="0">
                <a:solidFill>
                  <a:srgbClr val="005ABB"/>
                </a:solidFill>
                <a:latin typeface="Squada One"/>
                <a:cs typeface="Kanit" panose="020B0604020202020204" charset="-34"/>
              </a:rPr>
              <a:t>Location of SPSS Data Files</a:t>
            </a:r>
            <a:endParaRPr lang="en-AU" dirty="0">
              <a:solidFill>
                <a:srgbClr val="005ABB"/>
              </a:solidFill>
            </a:endParaRPr>
          </a:p>
        </p:txBody>
      </p:sp>
      <p:sp>
        <p:nvSpPr>
          <p:cNvPr id="10" name="Google Shape;458;p28"/>
          <p:cNvSpPr txBox="1">
            <a:spLocks noGrp="1"/>
          </p:cNvSpPr>
          <p:nvPr/>
        </p:nvSpPr>
        <p:spPr>
          <a:xfrm>
            <a:off x="453474" y="1884125"/>
            <a:ext cx="8258771" cy="1319458"/>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a:buClr>
                <a:schemeClr val="dk1"/>
              </a:buClr>
              <a:buSzPts val="1100"/>
            </a:pPr>
            <a:r>
              <a:rPr lang="en-AU" sz="2400" dirty="0">
                <a:solidFill>
                  <a:schemeClr val="tx1"/>
                </a:solidFill>
                <a:latin typeface="Lato Light"/>
              </a:rPr>
              <a:t>Example SPSS data f</a:t>
            </a:r>
            <a:r>
              <a:rPr lang="en" sz="2400" dirty="0">
                <a:solidFill>
                  <a:schemeClr val="tx1"/>
                </a:solidFill>
                <a:latin typeface="Lato Light"/>
              </a:rPr>
              <a:t>or practice </a:t>
            </a:r>
            <a:r>
              <a:rPr lang="en-AU" sz="2400" dirty="0">
                <a:solidFill>
                  <a:schemeClr val="tx1"/>
                </a:solidFill>
                <a:latin typeface="Lato Light"/>
              </a:rPr>
              <a:t>are available on </a:t>
            </a:r>
            <a:r>
              <a:rPr lang="en-AU" sz="2400" b="1" dirty="0" err="1">
                <a:solidFill>
                  <a:schemeClr val="tx1"/>
                </a:solidFill>
                <a:latin typeface="Lato Light"/>
              </a:rPr>
              <a:t>LearnJCU</a:t>
            </a:r>
            <a:r>
              <a:rPr lang="en-AU" sz="2400" dirty="0">
                <a:solidFill>
                  <a:schemeClr val="tx1"/>
                </a:solidFill>
                <a:latin typeface="Lato Light"/>
              </a:rPr>
              <a:t>:</a:t>
            </a:r>
          </a:p>
          <a:p>
            <a:pPr marL="0" lvl="0" indent="0" algn="ctr">
              <a:buClr>
                <a:schemeClr val="dk1"/>
              </a:buClr>
              <a:buSzPts val="1100"/>
            </a:pPr>
            <a:endParaRPr lang="en-AU" sz="2400" dirty="0">
              <a:solidFill>
                <a:schemeClr val="tx1"/>
              </a:solidFill>
              <a:latin typeface="Lato Light"/>
            </a:endParaRPr>
          </a:p>
          <a:p>
            <a:pPr marL="0" indent="0" algn="ctr">
              <a:buClr>
                <a:schemeClr val="dk1"/>
              </a:buClr>
              <a:buSzPts val="1100"/>
            </a:pPr>
            <a:r>
              <a:rPr lang="en-AU" sz="1800" dirty="0">
                <a:solidFill>
                  <a:schemeClr val="tx1"/>
                </a:solidFill>
                <a:latin typeface="Lato Light"/>
              </a:rPr>
              <a:t>Log in to </a:t>
            </a:r>
            <a:r>
              <a:rPr lang="en-AU" sz="1800" dirty="0" err="1">
                <a:solidFill>
                  <a:schemeClr val="tx1"/>
                </a:solidFill>
                <a:latin typeface="Lato Light"/>
              </a:rPr>
              <a:t>LearnJCU</a:t>
            </a:r>
            <a:r>
              <a:rPr lang="en-AU" sz="1800" dirty="0">
                <a:solidFill>
                  <a:schemeClr val="tx1"/>
                </a:solidFill>
                <a:latin typeface="Lato Light"/>
              </a:rPr>
              <a:t> -&gt; Organisations -&gt; Learning Centre JCU Singapore -&gt;</a:t>
            </a:r>
          </a:p>
          <a:p>
            <a:pPr marL="0" indent="0" algn="ctr">
              <a:buClr>
                <a:schemeClr val="dk1"/>
              </a:buClr>
              <a:buSzPts val="1100"/>
            </a:pPr>
            <a:r>
              <a:rPr lang="en-AU" sz="1800" dirty="0">
                <a:solidFill>
                  <a:schemeClr val="tx1"/>
                </a:solidFill>
                <a:latin typeface="Lato Light"/>
              </a:rPr>
              <a:t>Learning Centre -&gt; Statistics and Maths -&gt; SPSS Data f</a:t>
            </a:r>
            <a:r>
              <a:rPr lang="en" sz="1800" dirty="0">
                <a:solidFill>
                  <a:schemeClr val="tx1"/>
                </a:solidFill>
                <a:latin typeface="Lato Light"/>
              </a:rPr>
              <a:t>or Practice </a:t>
            </a:r>
            <a:endParaRPr lang="en-AU" sz="1800" dirty="0">
              <a:solidFill>
                <a:schemeClr val="tx1"/>
              </a:solidFill>
              <a:latin typeface="Lato Light"/>
              <a:hlinkClick r:id="rId3"/>
            </a:endParaRPr>
          </a:p>
        </p:txBody>
      </p:sp>
    </p:spTree>
    <p:extLst>
      <p:ext uri="{BB962C8B-B14F-4D97-AF65-F5344CB8AC3E}">
        <p14:creationId xmlns:p14="http://schemas.microsoft.com/office/powerpoint/2010/main" val="2586979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Shape 210"/>
        <p:cNvGrpSpPr/>
        <p:nvPr/>
      </p:nvGrpSpPr>
      <p:grpSpPr>
        <a:xfrm>
          <a:off x="0" y="0"/>
          <a:ext cx="0" cy="0"/>
          <a:chOff x="0" y="0"/>
          <a:chExt cx="0" cy="0"/>
        </a:xfrm>
      </p:grpSpPr>
      <p:sp>
        <p:nvSpPr>
          <p:cNvPr id="11" name="Google Shape;183;p30">
            <a:extLst>
              <a:ext uri="{FF2B5EF4-FFF2-40B4-BE49-F238E27FC236}">
                <a16:creationId xmlns:a16="http://schemas.microsoft.com/office/drawing/2014/main" id="{B2EA30D8-FB84-48C1-9B11-742C91C091AE}"/>
              </a:ext>
            </a:extLst>
          </p:cNvPr>
          <p:cNvSpPr txBox="1">
            <a:spLocks noGrp="1"/>
          </p:cNvSpPr>
          <p:nvPr>
            <p:ph type="title"/>
          </p:nvPr>
        </p:nvSpPr>
        <p:spPr>
          <a:xfrm>
            <a:off x="728147" y="554973"/>
            <a:ext cx="4020300" cy="5727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sz="2800" dirty="0">
                <a:solidFill>
                  <a:srgbClr val="005ABB"/>
                </a:solidFill>
              </a:rPr>
              <a:t>Example</a:t>
            </a:r>
            <a:endParaRPr sz="2800" dirty="0">
              <a:solidFill>
                <a:srgbClr val="005ABB"/>
              </a:solidFill>
            </a:endParaRPr>
          </a:p>
        </p:txBody>
      </p:sp>
      <p:sp>
        <p:nvSpPr>
          <p:cNvPr id="12" name="Google Shape;184;p30">
            <a:extLst>
              <a:ext uri="{FF2B5EF4-FFF2-40B4-BE49-F238E27FC236}">
                <a16:creationId xmlns:a16="http://schemas.microsoft.com/office/drawing/2014/main" id="{1907F25B-7C94-4EF3-A297-D896A461EACE}"/>
              </a:ext>
            </a:extLst>
          </p:cNvPr>
          <p:cNvSpPr txBox="1">
            <a:spLocks/>
          </p:cNvSpPr>
          <p:nvPr/>
        </p:nvSpPr>
        <p:spPr>
          <a:xfrm>
            <a:off x="962919" y="851580"/>
            <a:ext cx="6663967" cy="158449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accent3"/>
              </a:buClr>
              <a:buSzPts val="1800"/>
              <a:buFont typeface="Lato Light"/>
              <a:buNone/>
              <a:defRPr sz="1800" b="0" i="0" u="none" strike="noStrike" cap="none">
                <a:solidFill>
                  <a:schemeClr val="accent3"/>
                </a:solidFill>
                <a:latin typeface="Lato Light"/>
                <a:ea typeface="Lato Light"/>
                <a:cs typeface="Lato Light"/>
                <a:sym typeface="Lato Light"/>
              </a:defRPr>
            </a:lvl1pPr>
            <a:lvl2pPr marL="914400" marR="0" lvl="1"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2pPr>
            <a:lvl3pPr marL="1371600" marR="0" lvl="2"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3pPr>
            <a:lvl4pPr marL="1828800" marR="0" lvl="3"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4pPr>
            <a:lvl5pPr marL="2286000" marR="0" lvl="4"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5pPr>
            <a:lvl6pPr marL="2743200" marR="0" lvl="5"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6pPr>
            <a:lvl7pPr marL="3200400" marR="0" lvl="6"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7pPr>
            <a:lvl8pPr marL="3657600" marR="0" lvl="7"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8pPr>
            <a:lvl9pPr marL="4114800" marR="0" lvl="8"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9pPr>
          </a:lstStyle>
          <a:p>
            <a:pPr marL="0" indent="0">
              <a:spcAft>
                <a:spcPts val="1600"/>
              </a:spcAft>
            </a:pPr>
            <a:endParaRPr lang="en-GB" sz="2000" dirty="0">
              <a:solidFill>
                <a:schemeClr val="tx1"/>
              </a:solidFill>
            </a:endParaRPr>
          </a:p>
          <a:p>
            <a:pPr marL="0" indent="0">
              <a:spcAft>
                <a:spcPts val="1600"/>
              </a:spcAft>
            </a:pPr>
            <a:r>
              <a:rPr lang="en-GB" sz="2000" dirty="0">
                <a:solidFill>
                  <a:schemeClr val="tx1"/>
                </a:solidFill>
              </a:rPr>
              <a:t>This is what the conceptual diagram of the proposed mediation model looks like…</a:t>
            </a:r>
          </a:p>
        </p:txBody>
      </p:sp>
      <p:sp>
        <p:nvSpPr>
          <p:cNvPr id="4" name="Rectangle 3">
            <a:extLst>
              <a:ext uri="{FF2B5EF4-FFF2-40B4-BE49-F238E27FC236}">
                <a16:creationId xmlns:a16="http://schemas.microsoft.com/office/drawing/2014/main" id="{4548CDD9-38E6-4C33-89F1-5B24882246B8}"/>
              </a:ext>
            </a:extLst>
          </p:cNvPr>
          <p:cNvSpPr/>
          <p:nvPr/>
        </p:nvSpPr>
        <p:spPr>
          <a:xfrm>
            <a:off x="2124492" y="3567949"/>
            <a:ext cx="949301" cy="265245"/>
          </a:xfrm>
          <a:prstGeom prst="rect">
            <a:avLst/>
          </a:prstGeom>
          <a:ln w="12700">
            <a:solidFill>
              <a:srgbClr val="00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SG" sz="1000" dirty="0">
                <a:solidFill>
                  <a:schemeClr val="tx1"/>
                </a:solidFill>
              </a:rPr>
              <a:t>Salary</a:t>
            </a:r>
            <a:endParaRPr lang="en-GB" sz="1000" dirty="0">
              <a:solidFill>
                <a:schemeClr val="tx1"/>
              </a:solidFill>
            </a:endParaRPr>
          </a:p>
        </p:txBody>
      </p:sp>
      <p:sp>
        <p:nvSpPr>
          <p:cNvPr id="5" name="Rectangle 4">
            <a:extLst>
              <a:ext uri="{FF2B5EF4-FFF2-40B4-BE49-F238E27FC236}">
                <a16:creationId xmlns:a16="http://schemas.microsoft.com/office/drawing/2014/main" id="{C35F6ABD-E1D9-459A-B169-77EB63E3A886}"/>
              </a:ext>
            </a:extLst>
          </p:cNvPr>
          <p:cNvSpPr/>
          <p:nvPr/>
        </p:nvSpPr>
        <p:spPr>
          <a:xfrm>
            <a:off x="5473801" y="3567949"/>
            <a:ext cx="949301" cy="265245"/>
          </a:xfrm>
          <a:prstGeom prst="rect">
            <a:avLst/>
          </a:prstGeom>
          <a:ln w="12700">
            <a:solidFill>
              <a:srgbClr val="00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SG" sz="1000" dirty="0">
                <a:solidFill>
                  <a:schemeClr val="tx1"/>
                </a:solidFill>
              </a:rPr>
              <a:t>Productivity</a:t>
            </a:r>
            <a:endParaRPr lang="en-GB" sz="1000" dirty="0">
              <a:solidFill>
                <a:schemeClr val="tx1"/>
              </a:solidFill>
            </a:endParaRPr>
          </a:p>
        </p:txBody>
      </p:sp>
      <p:sp>
        <p:nvSpPr>
          <p:cNvPr id="6" name="Rectangle 5">
            <a:extLst>
              <a:ext uri="{FF2B5EF4-FFF2-40B4-BE49-F238E27FC236}">
                <a16:creationId xmlns:a16="http://schemas.microsoft.com/office/drawing/2014/main" id="{D741BE1F-A01A-4365-9F37-DCBB0977640B}"/>
              </a:ext>
            </a:extLst>
          </p:cNvPr>
          <p:cNvSpPr/>
          <p:nvPr/>
        </p:nvSpPr>
        <p:spPr>
          <a:xfrm>
            <a:off x="3799146" y="2707427"/>
            <a:ext cx="949301" cy="265245"/>
          </a:xfrm>
          <a:prstGeom prst="rect">
            <a:avLst/>
          </a:prstGeom>
          <a:ln w="12700">
            <a:solidFill>
              <a:srgbClr val="00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SG" sz="1000" dirty="0">
                <a:solidFill>
                  <a:schemeClr val="tx1"/>
                </a:solidFill>
              </a:rPr>
              <a:t>Morale</a:t>
            </a:r>
            <a:endParaRPr lang="en-GB" sz="1000" dirty="0">
              <a:solidFill>
                <a:schemeClr val="tx1"/>
              </a:solidFill>
            </a:endParaRPr>
          </a:p>
        </p:txBody>
      </p:sp>
      <p:cxnSp>
        <p:nvCxnSpPr>
          <p:cNvPr id="7" name="Straight Arrow Connector 6">
            <a:extLst>
              <a:ext uri="{FF2B5EF4-FFF2-40B4-BE49-F238E27FC236}">
                <a16:creationId xmlns:a16="http://schemas.microsoft.com/office/drawing/2014/main" id="{7BDF4CA9-8408-43DF-B01D-6139BBBA280E}"/>
              </a:ext>
            </a:extLst>
          </p:cNvPr>
          <p:cNvCxnSpPr>
            <a:cxnSpLocks/>
            <a:stCxn id="4" idx="0"/>
            <a:endCxn id="6" idx="1"/>
          </p:cNvCxnSpPr>
          <p:nvPr/>
        </p:nvCxnSpPr>
        <p:spPr>
          <a:xfrm flipV="1">
            <a:off x="2599143" y="2840050"/>
            <a:ext cx="1200003" cy="7278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Straight Arrow Connector 7">
            <a:extLst>
              <a:ext uri="{FF2B5EF4-FFF2-40B4-BE49-F238E27FC236}">
                <a16:creationId xmlns:a16="http://schemas.microsoft.com/office/drawing/2014/main" id="{2CB7D270-7624-46C5-B51D-8DF954033CB3}"/>
              </a:ext>
            </a:extLst>
          </p:cNvPr>
          <p:cNvCxnSpPr>
            <a:cxnSpLocks/>
            <a:stCxn id="6" idx="3"/>
            <a:endCxn id="5" idx="0"/>
          </p:cNvCxnSpPr>
          <p:nvPr/>
        </p:nvCxnSpPr>
        <p:spPr>
          <a:xfrm>
            <a:off x="4748447" y="2840050"/>
            <a:ext cx="1200005" cy="7278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6DD3774E-3E78-472D-82D0-81FA5A50EB3D}"/>
              </a:ext>
            </a:extLst>
          </p:cNvPr>
          <p:cNvCxnSpPr>
            <a:cxnSpLocks/>
            <a:endCxn id="5" idx="1"/>
          </p:cNvCxnSpPr>
          <p:nvPr/>
        </p:nvCxnSpPr>
        <p:spPr>
          <a:xfrm>
            <a:off x="3073794" y="3700572"/>
            <a:ext cx="240000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08980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Shape 225"/>
        <p:cNvGrpSpPr/>
        <p:nvPr/>
      </p:nvGrpSpPr>
      <p:grpSpPr>
        <a:xfrm>
          <a:off x="0" y="0"/>
          <a:ext cx="0" cy="0"/>
          <a:chOff x="0" y="0"/>
          <a:chExt cx="0" cy="0"/>
        </a:xfrm>
      </p:grpSpPr>
      <p:sp>
        <p:nvSpPr>
          <p:cNvPr id="227" name="Google Shape;227;p34"/>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PROCESS Macro on SPSS</a:t>
            </a:r>
            <a:endParaRPr dirty="0">
              <a:solidFill>
                <a:srgbClr val="005ABB"/>
              </a:solidFill>
            </a:endParaRPr>
          </a:p>
        </p:txBody>
      </p:sp>
      <p:sp>
        <p:nvSpPr>
          <p:cNvPr id="8" name="TextBox 7">
            <a:extLst>
              <a:ext uri="{FF2B5EF4-FFF2-40B4-BE49-F238E27FC236}">
                <a16:creationId xmlns:a16="http://schemas.microsoft.com/office/drawing/2014/main" id="{15FC7309-BB9F-4274-A5EA-12B8550D7361}"/>
              </a:ext>
            </a:extLst>
          </p:cNvPr>
          <p:cNvSpPr txBox="1"/>
          <p:nvPr/>
        </p:nvSpPr>
        <p:spPr>
          <a:xfrm>
            <a:off x="422274" y="1804676"/>
            <a:ext cx="8299401" cy="2585323"/>
          </a:xfrm>
          <a:prstGeom prst="rect">
            <a:avLst/>
          </a:prstGeom>
          <a:noFill/>
        </p:spPr>
        <p:txBody>
          <a:bodyPr wrap="square" rtlCol="0">
            <a:spAutoFit/>
          </a:bodyPr>
          <a:lstStyle/>
          <a:p>
            <a:pPr marL="285750" lvl="1" indent="-285750">
              <a:buFont typeface="Arial" panose="020B0604020202020204" pitchFamily="34" charset="0"/>
              <a:buChar char="•"/>
            </a:pPr>
            <a:r>
              <a:rPr lang="en-GB" sz="1800" dirty="0"/>
              <a:t>We will be using the PROCESS macro (by Andrew Hayes) on SPSS to analyse the data </a:t>
            </a:r>
          </a:p>
          <a:p>
            <a:pPr marL="285750" lvl="1" indent="-285750">
              <a:buFont typeface="Arial" panose="020B0604020202020204" pitchFamily="34" charset="0"/>
              <a:buChar char="•"/>
            </a:pPr>
            <a:endParaRPr lang="en-GB" sz="1800" dirty="0"/>
          </a:p>
          <a:p>
            <a:pPr marL="285750" lvl="1" indent="-285750">
              <a:buFont typeface="Arial" panose="020B0604020202020204" pitchFamily="34" charset="0"/>
              <a:buChar char="•"/>
            </a:pPr>
            <a:r>
              <a:rPr lang="en-GB" sz="1800" dirty="0"/>
              <a:t>PROCESS can be downloaded from </a:t>
            </a:r>
            <a:r>
              <a:rPr lang="en-GB" sz="1800" u="sng" dirty="0" smtClean="0">
                <a:solidFill>
                  <a:srgbClr val="005ABB"/>
                </a:solidFill>
                <a:hlinkClick r:id="rId3"/>
              </a:rPr>
              <a:t>https</a:t>
            </a:r>
            <a:r>
              <a:rPr lang="en-GB" sz="1800" u="sng" dirty="0">
                <a:solidFill>
                  <a:srgbClr val="005ABB"/>
                </a:solidFill>
                <a:hlinkClick r:id="rId3"/>
              </a:rPr>
              <a:t>://</a:t>
            </a:r>
            <a:r>
              <a:rPr lang="en-GB" sz="1800" u="sng" dirty="0" smtClean="0">
                <a:solidFill>
                  <a:srgbClr val="005ABB"/>
                </a:solidFill>
                <a:hlinkClick r:id="rId3"/>
              </a:rPr>
              <a:t>www.processmacro.org/download.html</a:t>
            </a:r>
            <a:endParaRPr lang="en-GB" sz="1800" u="sng" dirty="0" smtClean="0">
              <a:solidFill>
                <a:srgbClr val="005ABB"/>
              </a:solidFill>
            </a:endParaRPr>
          </a:p>
          <a:p>
            <a:pPr marL="285750" lvl="1" indent="-285750">
              <a:buFont typeface="Arial" panose="020B0604020202020204" pitchFamily="34" charset="0"/>
              <a:buChar char="•"/>
            </a:pPr>
            <a:r>
              <a:rPr lang="en-GB" sz="1800" dirty="0" smtClean="0"/>
              <a:t>Instructions </a:t>
            </a:r>
            <a:r>
              <a:rPr lang="en-GB" sz="1800" dirty="0"/>
              <a:t>on installation can also be found in the </a:t>
            </a:r>
            <a:r>
              <a:rPr lang="en-GB" sz="1800" dirty="0" smtClean="0"/>
              <a:t>downloaded file, or on </a:t>
            </a:r>
            <a:r>
              <a:rPr lang="en-AU" sz="1800" u="sng" dirty="0" err="1" smtClean="0">
                <a:solidFill>
                  <a:schemeClr val="tx1"/>
                </a:solidFill>
                <a:latin typeface="Lato Light"/>
              </a:rPr>
              <a:t>LearnJCU</a:t>
            </a:r>
            <a:r>
              <a:rPr lang="en-AU" sz="1800" dirty="0" smtClean="0">
                <a:solidFill>
                  <a:schemeClr val="tx1"/>
                </a:solidFill>
                <a:latin typeface="Lato Light"/>
              </a:rPr>
              <a:t>: </a:t>
            </a:r>
            <a:r>
              <a:rPr lang="en-AU" sz="1800" b="1" dirty="0" smtClean="0">
                <a:solidFill>
                  <a:schemeClr val="tx1"/>
                </a:solidFill>
                <a:latin typeface="Lato Light"/>
              </a:rPr>
              <a:t>Log </a:t>
            </a:r>
            <a:r>
              <a:rPr lang="en-AU" sz="1800" b="1" dirty="0">
                <a:solidFill>
                  <a:schemeClr val="tx1"/>
                </a:solidFill>
                <a:latin typeface="Lato Light"/>
              </a:rPr>
              <a:t>in to </a:t>
            </a:r>
            <a:r>
              <a:rPr lang="en-AU" sz="1800" b="1" dirty="0" err="1">
                <a:solidFill>
                  <a:schemeClr val="tx1"/>
                </a:solidFill>
                <a:latin typeface="Lato Light"/>
              </a:rPr>
              <a:t>LearnJCU</a:t>
            </a:r>
            <a:r>
              <a:rPr lang="en-AU" sz="1800" b="1" dirty="0">
                <a:solidFill>
                  <a:schemeClr val="tx1"/>
                </a:solidFill>
                <a:latin typeface="Lato Light"/>
              </a:rPr>
              <a:t> -&gt; Organisations -&gt; Learning Centre JCU Singapore </a:t>
            </a:r>
            <a:r>
              <a:rPr lang="en-AU" sz="1800" b="1" dirty="0" smtClean="0">
                <a:solidFill>
                  <a:schemeClr val="tx1"/>
                </a:solidFill>
                <a:latin typeface="Lato Light"/>
              </a:rPr>
              <a:t>-&gt; Learning </a:t>
            </a:r>
            <a:r>
              <a:rPr lang="en-AU" sz="1800" b="1" dirty="0">
                <a:solidFill>
                  <a:schemeClr val="tx1"/>
                </a:solidFill>
                <a:latin typeface="Lato Light"/>
              </a:rPr>
              <a:t>Centre -&gt; Statistics and </a:t>
            </a:r>
            <a:r>
              <a:rPr lang="en-AU" sz="1800" b="1" dirty="0" smtClean="0">
                <a:solidFill>
                  <a:schemeClr val="tx1"/>
                </a:solidFill>
                <a:latin typeface="Lato Light"/>
              </a:rPr>
              <a:t>Maths -&gt; </a:t>
            </a:r>
            <a:r>
              <a:rPr lang="en-GB" sz="1800" b="1" dirty="0"/>
              <a:t>PROCESS macro </a:t>
            </a:r>
            <a:r>
              <a:rPr lang="en-GB" sz="1800" b="1" dirty="0" smtClean="0"/>
              <a:t>installation</a:t>
            </a:r>
            <a:endParaRPr lang="en-GB" sz="1800" i="1" dirty="0"/>
          </a:p>
        </p:txBody>
      </p:sp>
    </p:spTree>
    <p:extLst>
      <p:ext uri="{BB962C8B-B14F-4D97-AF65-F5344CB8AC3E}">
        <p14:creationId xmlns:p14="http://schemas.microsoft.com/office/powerpoint/2010/main" val="2410319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Abstract Tech Company by Slidesgo">
  <a:themeElements>
    <a:clrScheme name="Simple Light">
      <a:dk1>
        <a:srgbClr val="000000"/>
      </a:dk1>
      <a:lt1>
        <a:srgbClr val="FFFFFF"/>
      </a:lt1>
      <a:dk2>
        <a:srgbClr val="595959"/>
      </a:dk2>
      <a:lt2>
        <a:srgbClr val="EEEEEE"/>
      </a:lt2>
      <a:accent1>
        <a:srgbClr val="00CBD3"/>
      </a:accent1>
      <a:accent2>
        <a:srgbClr val="5B5B5B"/>
      </a:accent2>
      <a:accent3>
        <a:srgbClr val="FFFFFF"/>
      </a:accent3>
      <a:accent4>
        <a:srgbClr val="EA0156"/>
      </a:accent4>
      <a:accent5>
        <a:srgbClr val="00CBD3"/>
      </a:accent5>
      <a:accent6>
        <a:srgbClr val="EA0156"/>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2221</TotalTime>
  <Words>1041</Words>
  <Application>Microsoft Office PowerPoint</Application>
  <PresentationFormat>On-screen Show (16:9)</PresentationFormat>
  <Paragraphs>115</Paragraphs>
  <Slides>18</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Kanit</vt:lpstr>
      <vt:lpstr>Lato</vt:lpstr>
      <vt:lpstr>Lato Light</vt:lpstr>
      <vt:lpstr>Montserrat</vt:lpstr>
      <vt:lpstr>Open Sans</vt:lpstr>
      <vt:lpstr>Squada One</vt:lpstr>
      <vt:lpstr>Abstract Tech Company by Slidesgo</vt:lpstr>
      <vt:lpstr>PowerPoint Presentation</vt:lpstr>
      <vt:lpstr>1</vt:lpstr>
      <vt:lpstr>What is mediation?</vt:lpstr>
      <vt:lpstr>What is mediation?</vt:lpstr>
      <vt:lpstr>Mediational Designs</vt:lpstr>
      <vt:lpstr>Example</vt:lpstr>
      <vt:lpstr>Location of SPSS Data Files</vt:lpstr>
      <vt:lpstr>Example</vt:lpstr>
      <vt:lpstr>PROCESS Macro on SPSS</vt:lpstr>
      <vt:lpstr>PROCESS Macro on SPSS</vt:lpstr>
      <vt:lpstr>PROCESS Macro on SPSS</vt:lpstr>
      <vt:lpstr>PROCESS Macro on SPSS</vt:lpstr>
      <vt:lpstr>PROCESS Macro on SPSS</vt:lpstr>
      <vt:lpstr>PROCESS Macro on SPSS</vt:lpstr>
      <vt:lpstr>PROCESS Macro on SPSS</vt:lpstr>
      <vt:lpstr>Statistical Diagram of Example</vt:lpstr>
      <vt:lpstr>Write-up</vt:lpstr>
      <vt:lpstr>Questions?  learningcentre-singapore@jcu.edu.au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Tech Company</dc:title>
  <dc:creator>user</dc:creator>
  <cp:lastModifiedBy>Chouynuu, Kunchana</cp:lastModifiedBy>
  <cp:revision>137</cp:revision>
  <dcterms:modified xsi:type="dcterms:W3CDTF">2021-10-21T15:26:11Z</dcterms:modified>
</cp:coreProperties>
</file>